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0" d="100"/>
          <a:sy n="60" d="100"/>
        </p:scale>
        <p:origin x="70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Kliknite, da 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kartice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nično ali neresnič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4/15/2020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4/15/2020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4/15/2020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5.jpg"/><Relationship Id="rId7" Type="http://schemas.openxmlformats.org/officeDocument/2006/relationships/image" Target="../media/image9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jpe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sl-SI" b="1" dirty="0" smtClean="0">
                <a:latin typeface="Arial" panose="020B0604020202020204" pitchFamily="34" charset="0"/>
                <a:cs typeface="Arial" panose="020B0604020202020204" pitchFamily="34" charset="0"/>
              </a:rPr>
              <a:t>ŽIVLJENJSKI PROSTOR</a:t>
            </a:r>
            <a:br>
              <a:rPr lang="sl-SI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l-SI" b="1" dirty="0" smtClean="0">
                <a:latin typeface="Arial" panose="020B0604020202020204" pitchFamily="34" charset="0"/>
                <a:cs typeface="Arial" panose="020B0604020202020204" pitchFamily="34" charset="0"/>
              </a:rPr>
              <a:t>(OKOLJE)</a:t>
            </a:r>
            <a:endParaRPr lang="sl-SI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32148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ŽIVA BITJA: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ŽIVALI</a:t>
            </a:r>
          </a:p>
          <a:p>
            <a:r>
              <a:rPr lang="sl-SI" dirty="0" smtClean="0"/>
              <a:t>RASTLINE</a:t>
            </a:r>
          </a:p>
          <a:p>
            <a:r>
              <a:rPr lang="sl-SI" dirty="0" smtClean="0"/>
              <a:t>LJUDJE</a:t>
            </a:r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" y="3648893"/>
            <a:ext cx="4535556" cy="2980508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2822" y="3333204"/>
            <a:ext cx="4397829" cy="2198915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9485" y="513299"/>
            <a:ext cx="4563291" cy="2569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171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KJE ŽIVIJO- ŽIVIMO?</a:t>
            </a:r>
            <a:endParaRPr lang="sl-SI" dirty="0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7955" y="491904"/>
            <a:ext cx="3768074" cy="2118943"/>
          </a:xfr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3028" y="3831771"/>
            <a:ext cx="2549072" cy="1911804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078" y="1616937"/>
            <a:ext cx="2619375" cy="1743075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29" y="2739589"/>
            <a:ext cx="2399508" cy="2307027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974" y="4621252"/>
            <a:ext cx="2440996" cy="1592853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1186" y="2594199"/>
            <a:ext cx="2554877" cy="1703251"/>
          </a:xfrm>
          <a:prstGeom prst="rect">
            <a:avLst/>
          </a:prstGeom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782" y="3617003"/>
            <a:ext cx="3034847" cy="1800676"/>
          </a:xfrm>
          <a:prstGeom prst="rect">
            <a:avLst/>
          </a:prstGeom>
        </p:spPr>
      </p:pic>
      <p:pic>
        <p:nvPicPr>
          <p:cNvPr id="11" name="Slika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29" y="5303894"/>
            <a:ext cx="1627068" cy="1627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462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77334" y="400280"/>
            <a:ext cx="8596668" cy="1530120"/>
          </a:xfrm>
        </p:spPr>
        <p:txBody>
          <a:bodyPr>
            <a:normAutofit fontScale="90000"/>
          </a:bodyPr>
          <a:lstStyle/>
          <a:p>
            <a:pPr lvl="0" defTabSz="914400" eaLnBrk="0" fontAlgn="base" hangingPunct="0">
              <a:spcAft>
                <a:spcPct val="0"/>
              </a:spcAft>
            </a:pPr>
            <a:r>
              <a:rPr lang="sl-SI" sz="3200" dirty="0"/>
              <a:t>DELO </a:t>
            </a:r>
            <a:r>
              <a:rPr lang="sl-SI" sz="3200" dirty="0" smtClean="0"/>
              <a:t>DOMA:</a:t>
            </a:r>
            <a:r>
              <a:rPr lang="sl-SI" altLang="sl-SI" sz="1600" b="1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sl-SI" altLang="sl-SI" sz="1600" b="1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sl-SI" altLang="sl-SI" sz="1600" b="1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ŽIVLJENSKI </a:t>
            </a:r>
            <a:r>
              <a:rPr lang="sl-SI" altLang="sl-SI" sz="16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PROSTOR (OKOLJE)</a:t>
            </a:r>
            <a:r>
              <a:rPr lang="sl-SI" altLang="sl-SI" sz="1600" dirty="0">
                <a:solidFill>
                  <a:schemeClr val="tx1"/>
                </a:solidFill>
              </a:rPr>
              <a:t/>
            </a:r>
            <a:br>
              <a:rPr lang="sl-SI" altLang="sl-SI" sz="1600" dirty="0">
                <a:solidFill>
                  <a:schemeClr val="tx1"/>
                </a:solidFill>
              </a:rPr>
            </a:br>
            <a:r>
              <a:rPr lang="sl-SI" altLang="sl-SI" sz="16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NARI</a:t>
            </a:r>
            <a:r>
              <a:rPr lang="sl-SI" altLang="sl-SI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Š</a:t>
            </a:r>
            <a:r>
              <a:rPr lang="sl-SI" altLang="sl-SI" sz="16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 5 PRIMEROV. SPODAJ IMA</a:t>
            </a:r>
            <a:r>
              <a:rPr lang="sl-SI" altLang="sl-SI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Š</a:t>
            </a:r>
            <a:r>
              <a:rPr lang="sl-SI" altLang="sl-SI" sz="16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PRIMERE, TI SI IZBERI DRUGO ŽIVAL ALI RASTLINO.</a:t>
            </a:r>
            <a:r>
              <a:rPr lang="sl-SI" altLang="sl-SI" sz="1600" dirty="0">
                <a:solidFill>
                  <a:schemeClr val="tx1"/>
                </a:solidFill>
              </a:rPr>
              <a:t/>
            </a:r>
            <a:br>
              <a:rPr lang="sl-SI" altLang="sl-SI" sz="1600" dirty="0">
                <a:solidFill>
                  <a:schemeClr val="tx1"/>
                </a:solidFill>
              </a:rPr>
            </a:br>
            <a:endParaRPr lang="sl-SI" sz="1600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677334" y="2098903"/>
            <a:ext cx="8596668" cy="3942459"/>
          </a:xfrm>
        </p:spPr>
        <p:txBody>
          <a:bodyPr/>
          <a:lstStyle/>
          <a:p>
            <a:pPr marL="0" indent="0">
              <a:buNone/>
            </a:pPr>
            <a:endParaRPr lang="sl-SI" dirty="0"/>
          </a:p>
        </p:txBody>
      </p:sp>
      <p:pic>
        <p:nvPicPr>
          <p:cNvPr id="2062" name="Slika 1" descr="Free Child Clip Art, Download Free Clip Art, Free Clip Art on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5451" y="2250732"/>
            <a:ext cx="1303338" cy="1531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1" name="Slika 2" descr="Library of small house graphic library stock png files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9862" y="2297710"/>
            <a:ext cx="1082675" cy="898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Slika 4" descr="Ribe risanka Clipart na Getdrawings brezplačno za osebno - Ribe Clipart, HD Png Downloa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9944" y="3724501"/>
            <a:ext cx="876300" cy="563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Slika 6" descr="50++ cliparts | Beach Shack With Sea Simple Clipart | Yespress.inf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4556" y="3615189"/>
            <a:ext cx="898525" cy="677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Slika 7" descr="Pomladno cvetje spomladanska roža clipart brezplačno preneset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8219" y="4650729"/>
            <a:ext cx="708025" cy="1012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Slika 10" descr="Garden clipart, Garden Transparent FREE for download on ...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000" y="4813302"/>
            <a:ext cx="1241425" cy="815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Slika 12" descr="Drevo PNG Clip Art - Visokokakovostna slika PNG Clipart v kategoriji Drevesa PNG / Clipart iz ClipartPNG.com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786688"/>
            <a:ext cx="822325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Slika 11" descr="Forest Illustrations, Royalty-Free Vector Graphics &amp; Clip Art - iStock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777288"/>
            <a:ext cx="1273175" cy="884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Slika 16" descr="Library of what bird clip art free library png files ...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118725"/>
            <a:ext cx="815975" cy="693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Slika 15" descr="Drevo PNG Clip Art - Visokokakovostna slika PNG Clipart v kategoriji Drevesa PNG / Clipart iz ClipartPNG.com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812463"/>
            <a:ext cx="906463" cy="1089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Raven puščični povezovalnik 13"/>
          <p:cNvCxnSpPr/>
          <p:nvPr/>
        </p:nvCxnSpPr>
        <p:spPr>
          <a:xfrm>
            <a:off x="2740564" y="2996245"/>
            <a:ext cx="1677035" cy="4635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Raven puščični povezovalnik 14"/>
          <p:cNvCxnSpPr/>
          <p:nvPr/>
        </p:nvCxnSpPr>
        <p:spPr>
          <a:xfrm>
            <a:off x="2758854" y="3987154"/>
            <a:ext cx="1677035" cy="4635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Raven puščični povezovalnik 15"/>
          <p:cNvCxnSpPr/>
          <p:nvPr/>
        </p:nvCxnSpPr>
        <p:spPr>
          <a:xfrm>
            <a:off x="2530338" y="5154951"/>
            <a:ext cx="1677035" cy="4635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Raven puščični povezovalnik 16"/>
          <p:cNvCxnSpPr/>
          <p:nvPr/>
        </p:nvCxnSpPr>
        <p:spPr>
          <a:xfrm>
            <a:off x="2496185" y="7447915"/>
            <a:ext cx="1677035" cy="4635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Raven puščični povezovalnik 17"/>
          <p:cNvCxnSpPr/>
          <p:nvPr/>
        </p:nvCxnSpPr>
        <p:spPr>
          <a:xfrm>
            <a:off x="2637155" y="8929370"/>
            <a:ext cx="1677035" cy="4635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Rectangle 17"/>
          <p:cNvSpPr>
            <a:spLocks noChangeArrowheads="1"/>
          </p:cNvSpPr>
          <p:nvPr/>
        </p:nvSpPr>
        <p:spPr bwMode="auto">
          <a:xfrm>
            <a:off x="0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l-SI"/>
          </a:p>
        </p:txBody>
      </p:sp>
      <p:sp>
        <p:nvSpPr>
          <p:cNvPr id="6" name="Rectangle 18"/>
          <p:cNvSpPr>
            <a:spLocks noChangeArrowheads="1"/>
          </p:cNvSpPr>
          <p:nvPr/>
        </p:nvSpPr>
        <p:spPr bwMode="auto">
          <a:xfrm>
            <a:off x="0" y="198913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l-SI" altLang="sl-SI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                                 </a:t>
            </a:r>
            <a:endParaRPr kumimoji="0" lang="sl-SI" altLang="sl-SI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19"/>
          <p:cNvSpPr>
            <a:spLocks noChangeArrowheads="1"/>
          </p:cNvSpPr>
          <p:nvPr/>
        </p:nvSpPr>
        <p:spPr bwMode="auto">
          <a:xfrm>
            <a:off x="0" y="3311853"/>
            <a:ext cx="297068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l-SI" altLang="sl-SI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                                                             </a:t>
            </a:r>
            <a:endParaRPr kumimoji="0" lang="sl-SI" altLang="sl-SI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altLang="sl-SI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20"/>
          <p:cNvSpPr>
            <a:spLocks noChangeArrowheads="1"/>
          </p:cNvSpPr>
          <p:nvPr/>
        </p:nvSpPr>
        <p:spPr bwMode="auto">
          <a:xfrm>
            <a:off x="0" y="380206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l-SI"/>
          </a:p>
        </p:txBody>
      </p:sp>
      <p:sp>
        <p:nvSpPr>
          <p:cNvPr id="9" name="Rectangle 21"/>
          <p:cNvSpPr>
            <a:spLocks noChangeArrowheads="1"/>
          </p:cNvSpPr>
          <p:nvPr/>
        </p:nvSpPr>
        <p:spPr bwMode="auto">
          <a:xfrm>
            <a:off x="-533174" y="303076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l-SI" altLang="sl-SI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                            </a:t>
            </a:r>
            <a:endParaRPr kumimoji="0" lang="sl-SI" altLang="sl-SI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Rectangle 23"/>
          <p:cNvSpPr>
            <a:spLocks noChangeArrowheads="1"/>
          </p:cNvSpPr>
          <p:nvPr/>
        </p:nvSpPr>
        <p:spPr bwMode="auto">
          <a:xfrm>
            <a:off x="0" y="550068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l-SI" altLang="sl-SI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sl-SI" altLang="sl-SI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Rectangle 24"/>
          <p:cNvSpPr>
            <a:spLocks noChangeArrowheads="1"/>
          </p:cNvSpPr>
          <p:nvPr/>
        </p:nvSpPr>
        <p:spPr bwMode="auto">
          <a:xfrm>
            <a:off x="0" y="651351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l-SI" altLang="sl-SI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                          </a:t>
            </a:r>
            <a:endParaRPr kumimoji="0" lang="sl-SI" altLang="sl-SI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Rectangle 25"/>
          <p:cNvSpPr>
            <a:spLocks noChangeArrowheads="1"/>
          </p:cNvSpPr>
          <p:nvPr/>
        </p:nvSpPr>
        <p:spPr bwMode="auto">
          <a:xfrm>
            <a:off x="0" y="732948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l-SI" altLang="sl-SI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CVETLICA                                                                                TRAVNIK ALI VRT ALI LONČEK</a:t>
            </a:r>
            <a:endParaRPr kumimoji="0" lang="sl-SI" altLang="sl-SI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altLang="sl-SI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" name="Rectangle 26"/>
          <p:cNvSpPr>
            <a:spLocks noChangeArrowheads="1"/>
          </p:cNvSpPr>
          <p:nvPr/>
        </p:nvSpPr>
        <p:spPr bwMode="auto">
          <a:xfrm>
            <a:off x="0" y="778668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l-SI" altLang="sl-SI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endParaRPr kumimoji="0" lang="sl-SI" altLang="sl-SI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" name="Rectangle 27"/>
          <p:cNvSpPr>
            <a:spLocks noChangeArrowheads="1"/>
          </p:cNvSpPr>
          <p:nvPr/>
        </p:nvSpPr>
        <p:spPr bwMode="auto">
          <a:xfrm>
            <a:off x="0" y="877728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l-SI" altLang="sl-SI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                          </a:t>
            </a:r>
            <a:endParaRPr kumimoji="0" lang="sl-SI" altLang="sl-SI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" name="Rectangle 28"/>
          <p:cNvSpPr>
            <a:spLocks noChangeArrowheads="1"/>
          </p:cNvSpPr>
          <p:nvPr/>
        </p:nvSpPr>
        <p:spPr bwMode="auto">
          <a:xfrm>
            <a:off x="0" y="966152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l-SI"/>
          </a:p>
        </p:txBody>
      </p:sp>
      <p:sp>
        <p:nvSpPr>
          <p:cNvPr id="22" name="Rectangle 29"/>
          <p:cNvSpPr>
            <a:spLocks noChangeArrowheads="1"/>
          </p:cNvSpPr>
          <p:nvPr/>
        </p:nvSpPr>
        <p:spPr bwMode="auto">
          <a:xfrm>
            <a:off x="0" y="101187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l-SI" altLang="sl-SI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DREVO                                                                                       GOZD ALI PARK ALI SADOVNJAK                </a:t>
            </a:r>
            <a:endParaRPr kumimoji="0" lang="sl-SI" altLang="sl-SI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" name="Rectangle 30"/>
          <p:cNvSpPr>
            <a:spLocks noChangeArrowheads="1"/>
          </p:cNvSpPr>
          <p:nvPr/>
        </p:nvSpPr>
        <p:spPr bwMode="auto">
          <a:xfrm>
            <a:off x="0" y="1081246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l-SI" altLang="sl-SI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                                          </a:t>
            </a:r>
            <a:endParaRPr kumimoji="0" lang="sl-SI" altLang="sl-SI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Rectangle 31"/>
          <p:cNvSpPr>
            <a:spLocks noChangeArrowheads="1"/>
          </p:cNvSpPr>
          <p:nvPr/>
        </p:nvSpPr>
        <p:spPr bwMode="auto">
          <a:xfrm>
            <a:off x="0" y="1190148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l-SI" altLang="sl-SI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sl-SI" altLang="sl-SI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l-SI" altLang="sl-SI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PTICA                                                                                                                           DREVO</a:t>
            </a:r>
            <a:endParaRPr kumimoji="0" lang="sl-SI" altLang="sl-SI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6959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 smtClean="0"/>
              <a:t>  </a:t>
            </a:r>
            <a:r>
              <a:rPr lang="sl-SI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VESELO NA DELO</a:t>
            </a:r>
            <a:br>
              <a:rPr lang="sl-SI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endParaRPr lang="sl-SI" sz="4000" dirty="0" smtClean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sl-SI" sz="40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sl-SI" sz="40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495" y="2160589"/>
            <a:ext cx="2514850" cy="3015464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3045" y="1930400"/>
            <a:ext cx="2530957" cy="3777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13787"/>
      </p:ext>
    </p:extLst>
  </p:cSld>
  <p:clrMapOvr>
    <a:masterClrMapping/>
  </p:clrMapOvr>
</p:sld>
</file>

<file path=ppt/theme/theme1.xml><?xml version="1.0" encoding="utf-8"?>
<a:theme xmlns:a="http://schemas.openxmlformats.org/drawingml/2006/main" name="Gladko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30</TotalTime>
  <Words>45</Words>
  <Application>Microsoft Office PowerPoint</Application>
  <PresentationFormat>Širokozaslonsko</PresentationFormat>
  <Paragraphs>21</Paragraphs>
  <Slides>5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5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5</vt:i4>
      </vt:variant>
    </vt:vector>
  </HeadingPairs>
  <TitlesOfParts>
    <vt:vector size="11" baseType="lpstr">
      <vt:lpstr>Arial</vt:lpstr>
      <vt:lpstr>Calibri</vt:lpstr>
      <vt:lpstr>Times New Roman</vt:lpstr>
      <vt:lpstr>Trebuchet MS</vt:lpstr>
      <vt:lpstr>Wingdings 3</vt:lpstr>
      <vt:lpstr>Gladko</vt:lpstr>
      <vt:lpstr>ŽIVLJENJSKI PROSTOR (OKOLJE)</vt:lpstr>
      <vt:lpstr>ŽIVA BITJA:</vt:lpstr>
      <vt:lpstr>KJE ŽIVIJO- ŽIVIMO?</vt:lpstr>
      <vt:lpstr>DELO DOMA: ŽIVLJENSKI PROSTOR (OKOLJE) NARIŠI 5 PRIMEROV. SPODAJ IMAŠ PRIMERE, TI SI IZBERI DRUGO ŽIVAL ALI RASTLINO. </vt:lpstr>
      <vt:lpstr>  VESELO NA DELO </vt:lpstr>
    </vt:vector>
  </TitlesOfParts>
  <Company>MIZS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ŽIVLJENJSKI PROSTOR (OKOLJE)</dc:title>
  <dc:creator>Šola</dc:creator>
  <cp:lastModifiedBy>Uporabnik</cp:lastModifiedBy>
  <cp:revision>5</cp:revision>
  <dcterms:created xsi:type="dcterms:W3CDTF">2020-04-14T18:55:30Z</dcterms:created>
  <dcterms:modified xsi:type="dcterms:W3CDTF">2020-04-15T17:20:22Z</dcterms:modified>
</cp:coreProperties>
</file>