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180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194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99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626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424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25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55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207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030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2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799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06B8C-9DF1-43DE-8A95-81FA76538896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024F-6C16-4624-A33D-6A68FB6DDA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328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m-3i2CJQo4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E9t0nGVeZy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oroamadeus.es/videos/amadeus-i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5740"/>
          </a:xfrm>
        </p:spPr>
        <p:txBody>
          <a:bodyPr/>
          <a:lstStyle/>
          <a:p>
            <a:r>
              <a:rPr lang="sl-SI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MPZ, 12.5.-25.5. 2020</a:t>
            </a:r>
            <a:endParaRPr lang="sl-SI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2366" y="2811370"/>
            <a:ext cx="3833269" cy="3833269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508069"/>
            <a:ext cx="9144000" cy="2749731"/>
          </a:xfrm>
        </p:spPr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056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 UPEVALNE VAJE malo drugače</a:t>
            </a:r>
            <a:br>
              <a:rPr lang="sl-SI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sl-SI" sz="3600" b="1" dirty="0" smtClean="0"/>
              <a:t>Povezava:</a:t>
            </a:r>
            <a:r>
              <a:rPr lang="en-US" dirty="0">
                <a:hlinkClick r:id="rId2"/>
              </a:rPr>
              <a:t> </a:t>
            </a: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www.youtube.com/watch?v=m-3i2CJQo4I</a:t>
            </a:r>
            <a:r>
              <a:rPr lang="sl-SI" sz="3600" dirty="0" smtClean="0"/>
              <a:t> </a:t>
            </a:r>
            <a:r>
              <a:rPr lang="sl-SI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sl-SI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Mmmmm</a:t>
            </a:r>
            <a:endParaRPr lang="sl-SI" dirty="0" smtClean="0"/>
          </a:p>
          <a:p>
            <a:r>
              <a:rPr lang="en-US" dirty="0" smtClean="0"/>
              <a:t>Super duper double bubble gum</a:t>
            </a:r>
          </a:p>
          <a:p>
            <a:r>
              <a:rPr lang="en-US" dirty="0" smtClean="0"/>
              <a:t>Mary had a little lamb who’s fleece was white as snow. Everywhere that Mary went the lamb was sure to go.</a:t>
            </a:r>
          </a:p>
          <a:p>
            <a:r>
              <a:rPr lang="sl-SI" dirty="0" smtClean="0"/>
              <a:t> </a:t>
            </a:r>
            <a:r>
              <a:rPr lang="en-US" dirty="0" smtClean="0"/>
              <a:t>Zoo </a:t>
            </a:r>
            <a:r>
              <a:rPr lang="en-US" dirty="0" err="1" smtClean="0"/>
              <a:t>zoo</a:t>
            </a:r>
            <a:r>
              <a:rPr lang="en-US" dirty="0" smtClean="0"/>
              <a:t> </a:t>
            </a:r>
            <a:r>
              <a:rPr lang="en-US" dirty="0" err="1" smtClean="0"/>
              <a:t>zoo</a:t>
            </a:r>
            <a:r>
              <a:rPr lang="en-US" dirty="0" smtClean="0"/>
              <a:t> </a:t>
            </a:r>
            <a:r>
              <a:rPr lang="en-US" dirty="0" err="1" smtClean="0"/>
              <a:t>zoo</a:t>
            </a:r>
            <a:r>
              <a:rPr lang="en-US" dirty="0" smtClean="0"/>
              <a:t> </a:t>
            </a:r>
            <a:r>
              <a:rPr lang="en-US" dirty="0" err="1" smtClean="0"/>
              <a:t>zoo</a:t>
            </a:r>
            <a:r>
              <a:rPr lang="en-US" dirty="0" smtClean="0"/>
              <a:t> (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sl-SI" dirty="0" smtClean="0"/>
              <a:t> </a:t>
            </a:r>
            <a:r>
              <a:rPr lang="sl-SI" dirty="0" err="1" smtClean="0"/>
              <a:t>Luwi</a:t>
            </a:r>
            <a:r>
              <a:rPr lang="sl-SI" dirty="0" smtClean="0"/>
              <a:t>, </a:t>
            </a:r>
            <a:r>
              <a:rPr lang="sl-SI" dirty="0" err="1" smtClean="0"/>
              <a:t>luwi</a:t>
            </a:r>
            <a:r>
              <a:rPr lang="sl-SI" dirty="0" smtClean="0"/>
              <a:t>, </a:t>
            </a:r>
            <a:r>
              <a:rPr lang="sl-SI" dirty="0" err="1" smtClean="0"/>
              <a:t>luwi</a:t>
            </a:r>
            <a:r>
              <a:rPr lang="sl-SI" dirty="0" smtClean="0"/>
              <a:t>, </a:t>
            </a:r>
            <a:r>
              <a:rPr lang="sl-SI" dirty="0" err="1" smtClean="0"/>
              <a:t>luwi</a:t>
            </a:r>
            <a:r>
              <a:rPr lang="sl-SI" dirty="0" smtClean="0"/>
              <a:t>, </a:t>
            </a:r>
            <a:r>
              <a:rPr lang="sl-SI" dirty="0" err="1" smtClean="0"/>
              <a:t>lu</a:t>
            </a:r>
            <a:endParaRPr lang="sl-SI" dirty="0" smtClean="0"/>
          </a:p>
          <a:p>
            <a:r>
              <a:rPr lang="sl-SI" dirty="0" err="1" smtClean="0"/>
              <a:t>Gu</a:t>
            </a:r>
            <a:r>
              <a:rPr lang="sl-SI" dirty="0" smtClean="0"/>
              <a:t>, </a:t>
            </a:r>
            <a:r>
              <a:rPr lang="sl-SI" dirty="0" err="1" smtClean="0"/>
              <a:t>gu</a:t>
            </a:r>
            <a:r>
              <a:rPr lang="sl-SI" dirty="0" smtClean="0"/>
              <a:t>, </a:t>
            </a:r>
            <a:r>
              <a:rPr lang="sl-SI" dirty="0" err="1" smtClean="0"/>
              <a:t>gu</a:t>
            </a:r>
            <a:r>
              <a:rPr lang="sl-SI" dirty="0" smtClean="0"/>
              <a:t>, </a:t>
            </a:r>
            <a:r>
              <a:rPr lang="sl-SI" dirty="0" err="1" smtClean="0"/>
              <a:t>gu</a:t>
            </a:r>
            <a:r>
              <a:rPr lang="sl-SI" dirty="0" smtClean="0"/>
              <a:t>, gum (Ga, ga, ga, ga, gam)</a:t>
            </a:r>
          </a:p>
          <a:p>
            <a:r>
              <a:rPr lang="sl-SI" dirty="0" smtClean="0"/>
              <a:t>Bu, bu, bu, bu, bu, bu, bu (Ba, ba, ba, ba, ba, ba, ba)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3256899"/>
            <a:ext cx="3187338" cy="212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3440" y="365125"/>
            <a:ext cx="10500360" cy="12350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4"/>
                </a:solidFill>
              </a:rPr>
              <a:t>BANAHA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>
                <a:hlinkClick r:id="rId2"/>
              </a:rPr>
              <a:t>https://www.youtube.com/watch?v=E9t0nGVeZy4</a:t>
            </a:r>
            <a:endParaRPr lang="en-US" sz="27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70560" y="1600200"/>
            <a:ext cx="10683240" cy="506916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Sisi</a:t>
            </a:r>
            <a:r>
              <a:rPr lang="en-US" dirty="0" smtClean="0"/>
              <a:t>,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dolada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Yaku</a:t>
            </a:r>
            <a:r>
              <a:rPr lang="en-US" dirty="0" smtClean="0"/>
              <a:t> sine </a:t>
            </a:r>
            <a:r>
              <a:rPr lang="en-US" dirty="0" err="1" smtClean="0"/>
              <a:t>ladu</a:t>
            </a:r>
            <a:r>
              <a:rPr lang="en-US" dirty="0" smtClean="0"/>
              <a:t> </a:t>
            </a:r>
            <a:r>
              <a:rPr lang="en-US" dirty="0" err="1" smtClean="0"/>
              <a:t>banaha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Sisi</a:t>
            </a:r>
            <a:r>
              <a:rPr lang="en-US" dirty="0" smtClean="0"/>
              <a:t>,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dolada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Yaku</a:t>
            </a:r>
            <a:r>
              <a:rPr lang="en-US" dirty="0" smtClean="0"/>
              <a:t> sine </a:t>
            </a:r>
            <a:r>
              <a:rPr lang="en-US" dirty="0" err="1" smtClean="0"/>
              <a:t>ladu</a:t>
            </a:r>
            <a:r>
              <a:rPr lang="en-US" dirty="0" smtClean="0"/>
              <a:t> </a:t>
            </a:r>
            <a:r>
              <a:rPr lang="en-US" dirty="0" err="1" smtClean="0"/>
              <a:t>banaha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Banaha</a:t>
            </a:r>
            <a:r>
              <a:rPr lang="en-US" dirty="0" smtClean="0"/>
              <a:t>, </a:t>
            </a:r>
            <a:r>
              <a:rPr lang="en-US" dirty="0" err="1" smtClean="0"/>
              <a:t>banaha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err="1" smtClean="0"/>
              <a:t>yaku</a:t>
            </a:r>
            <a:r>
              <a:rPr lang="en-US" dirty="0" smtClean="0"/>
              <a:t> sine </a:t>
            </a:r>
            <a:r>
              <a:rPr lang="en-US" dirty="0" err="1" smtClean="0"/>
              <a:t>ladu</a:t>
            </a:r>
            <a:r>
              <a:rPr lang="en-US" dirty="0" smtClean="0"/>
              <a:t> </a:t>
            </a:r>
            <a:r>
              <a:rPr lang="en-US" dirty="0" err="1" smtClean="0"/>
              <a:t>banaha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Banaha</a:t>
            </a:r>
            <a:r>
              <a:rPr lang="en-US" dirty="0" smtClean="0"/>
              <a:t>, </a:t>
            </a:r>
            <a:r>
              <a:rPr lang="en-US" dirty="0" err="1" smtClean="0"/>
              <a:t>banaha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err="1" smtClean="0"/>
              <a:t>yaku</a:t>
            </a:r>
            <a:r>
              <a:rPr lang="en-US" dirty="0" smtClean="0"/>
              <a:t> sine </a:t>
            </a:r>
            <a:r>
              <a:rPr lang="en-US" dirty="0" err="1" smtClean="0"/>
              <a:t>ladu</a:t>
            </a:r>
            <a:r>
              <a:rPr lang="en-US" dirty="0" smtClean="0"/>
              <a:t> </a:t>
            </a:r>
            <a:r>
              <a:rPr lang="en-US" dirty="0" err="1" smtClean="0"/>
              <a:t>banaha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Ha, </a:t>
            </a:r>
            <a:r>
              <a:rPr lang="en-US" dirty="0" err="1" smtClean="0"/>
              <a:t>banaha</a:t>
            </a:r>
            <a:r>
              <a:rPr lang="en-US" dirty="0" smtClean="0"/>
              <a:t>, </a:t>
            </a:r>
            <a:r>
              <a:rPr lang="en-US" dirty="0" err="1" smtClean="0"/>
              <a:t>yaku</a:t>
            </a:r>
            <a:r>
              <a:rPr lang="en-US" dirty="0" smtClean="0"/>
              <a:t> sine</a:t>
            </a:r>
          </a:p>
          <a:p>
            <a:pPr marL="0" indent="0">
              <a:buNone/>
            </a:pPr>
            <a:r>
              <a:rPr lang="en-US" dirty="0" err="1" smtClean="0"/>
              <a:t>Ladu</a:t>
            </a:r>
            <a:r>
              <a:rPr lang="en-US" dirty="0" smtClean="0"/>
              <a:t> </a:t>
            </a:r>
            <a:r>
              <a:rPr lang="en-US" dirty="0" err="1" smtClean="0"/>
              <a:t>banaha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Ha, </a:t>
            </a:r>
            <a:r>
              <a:rPr lang="en-US" dirty="0" err="1" smtClean="0"/>
              <a:t>banaha</a:t>
            </a:r>
            <a:r>
              <a:rPr lang="en-US" dirty="0" smtClean="0"/>
              <a:t>, </a:t>
            </a:r>
            <a:r>
              <a:rPr lang="en-US" dirty="0" err="1" smtClean="0"/>
              <a:t>yaku</a:t>
            </a:r>
            <a:r>
              <a:rPr lang="en-US" dirty="0" smtClean="0"/>
              <a:t> sine</a:t>
            </a:r>
          </a:p>
          <a:p>
            <a:pPr marL="0" indent="0">
              <a:buNone/>
            </a:pPr>
            <a:r>
              <a:rPr lang="en-US" dirty="0" err="1" smtClean="0"/>
              <a:t>Ladu</a:t>
            </a:r>
            <a:r>
              <a:rPr lang="en-US" dirty="0" smtClean="0"/>
              <a:t> </a:t>
            </a:r>
            <a:r>
              <a:rPr lang="en-US" dirty="0" err="1" smtClean="0"/>
              <a:t>banaha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Rezultat iskanja slik za african mus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051" y="4259037"/>
            <a:ext cx="4278161" cy="240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9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4"/>
                </a:solidFill>
              </a:rPr>
              <a:t>BANAHA</a:t>
            </a:r>
            <a:r>
              <a:rPr lang="sl-SI" dirty="0" smtClean="0"/>
              <a:t> </a:t>
            </a:r>
            <a:r>
              <a:rPr lang="sl-SI" sz="2800" b="1" dirty="0" smtClean="0"/>
              <a:t>(ljudska pesem iz Konga, napisana v jeziku </a:t>
            </a:r>
            <a:r>
              <a:rPr lang="sl-SI" sz="2800" b="1" dirty="0" err="1" smtClean="0"/>
              <a:t>Kiluba</a:t>
            </a:r>
            <a:r>
              <a:rPr lang="sl-SI" sz="2800" dirty="0" smtClean="0"/>
              <a:t>)</a:t>
            </a: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1. Najprej nekajkrat na glas preberi besedilo pesmi.</a:t>
            </a:r>
          </a:p>
          <a:p>
            <a:r>
              <a:rPr lang="sl-SI" dirty="0" smtClean="0"/>
              <a:t>2. Poslušaj posnetek zbora </a:t>
            </a:r>
            <a:r>
              <a:rPr lang="sl-SI" dirty="0" err="1" smtClean="0"/>
              <a:t>Amadeus</a:t>
            </a:r>
            <a:r>
              <a:rPr lang="sl-SI" dirty="0" smtClean="0"/>
              <a:t>, ki prihaja iz Španije.</a:t>
            </a:r>
          </a:p>
          <a:p>
            <a:r>
              <a:rPr lang="sl-SI" dirty="0" smtClean="0"/>
              <a:t>3. </a:t>
            </a:r>
            <a:r>
              <a:rPr lang="sl-SI" dirty="0"/>
              <a:t>O</a:t>
            </a:r>
            <a:r>
              <a:rPr lang="sl-SI" dirty="0" smtClean="0"/>
              <a:t>b njihovem petju se nauči osnovno melodijo pesmi, ki se lahko izvaja v kanonu.</a:t>
            </a:r>
          </a:p>
          <a:p>
            <a:r>
              <a:rPr lang="sl-SI" dirty="0" smtClean="0"/>
              <a:t>4. Ob petju skušaj dodati gibe (</a:t>
            </a:r>
            <a:r>
              <a:rPr lang="sl-SI" dirty="0" err="1" smtClean="0"/>
              <a:t>body</a:t>
            </a:r>
            <a:r>
              <a:rPr lang="sl-SI" dirty="0" smtClean="0"/>
              <a:t> </a:t>
            </a:r>
            <a:r>
              <a:rPr lang="sl-SI" dirty="0" err="1" smtClean="0"/>
              <a:t>percussion</a:t>
            </a:r>
            <a:r>
              <a:rPr lang="sl-SI" dirty="0" smtClean="0"/>
              <a:t>), ki jih pevci izvajajo na začetku. Lahko dodaš tudi svoje.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30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 smtClean="0">
                <a:solidFill>
                  <a:schemeClr val="accent2">
                    <a:lumMod val="75000"/>
                  </a:schemeClr>
                </a:solidFill>
              </a:rPr>
              <a:t>Na spodnji povezavi si lahko ogledaš njihove izvedbe različnih pesmi</a:t>
            </a:r>
            <a:endParaRPr lang="sl-SI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2625" y="1341121"/>
            <a:ext cx="10515600" cy="4902926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 smtClean="0">
                <a:hlinkClick r:id="rId2"/>
              </a:rPr>
              <a:t>https://www.coroamadeus.es/videos/amadeus-in/</a:t>
            </a:r>
            <a:r>
              <a:rPr lang="sl-SI" sz="2000" dirty="0" smtClean="0"/>
              <a:t> </a:t>
            </a:r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2">
                    <a:lumMod val="75000"/>
                  </a:schemeClr>
                </a:solidFill>
              </a:rPr>
              <a:t>Uspešno delo  in obilo zabave ob petju ti želim </a:t>
            </a:r>
            <a:r>
              <a:rPr lang="sl-SI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l-SI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Otroški pevski zbor | Župnija Kamnica in Sveti križ nad Maribor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334" y="2033860"/>
            <a:ext cx="6331391" cy="276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22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259</Words>
  <Application>Microsoft Office PowerPoint</Application>
  <PresentationFormat>Širokozaslonsko</PresentationFormat>
  <Paragraphs>43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Officeova tema</vt:lpstr>
      <vt:lpstr>MPZ, 12.5.-25.5. 2020</vt:lpstr>
      <vt:lpstr> 1. UPEVALNE VAJE malo drugače Povezava: https://www.youtube.com/watch?v=m-3i2CJQo4I  </vt:lpstr>
      <vt:lpstr>BANAHA https://www.youtube.com/watch?v=E9t0nGVeZy4</vt:lpstr>
      <vt:lpstr>BANAHA (ljudska pesem iz Konga, napisana v jeziku Kiluba)</vt:lpstr>
      <vt:lpstr>Na spodnji povezavi si lahko ogledaš njihove izvedbe različnih pesmi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MPZ, 12.5.-25.5. 2020</dc:title>
  <dc:creator>Uporabnik</dc:creator>
  <cp:lastModifiedBy>Uporabnik</cp:lastModifiedBy>
  <cp:revision>5</cp:revision>
  <dcterms:created xsi:type="dcterms:W3CDTF">2020-05-11T09:11:02Z</dcterms:created>
  <dcterms:modified xsi:type="dcterms:W3CDTF">2020-05-11T09:45:08Z</dcterms:modified>
</cp:coreProperties>
</file>