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67" r:id="rId4"/>
    <p:sldId id="257" r:id="rId5"/>
    <p:sldId id="258" r:id="rId6"/>
    <p:sldId id="259" r:id="rId7"/>
    <p:sldId id="260" r:id="rId8"/>
    <p:sldId id="261" r:id="rId9"/>
    <p:sldId id="264" r:id="rId10"/>
    <p:sldId id="269" r:id="rId11"/>
    <p:sldId id="263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4660"/>
  </p:normalViewPr>
  <p:slideViewPr>
    <p:cSldViewPr>
      <p:cViewPr varScale="1">
        <p:scale>
          <a:sx n="87" d="100"/>
          <a:sy n="87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0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6254C-A036-4D98-805B-2C988D234F3E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DFE5-DBB3-4B38-A854-1F54E10EC578}" type="slidenum">
              <a:rPr lang="sl-SI" smtClean="0"/>
              <a:t>‹#›</a:t>
            </a:fld>
            <a:endParaRPr lang="sl-SI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171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2546268"/>
            <a:ext cx="2590800" cy="1470025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sl-SI" sz="9600" dirty="0" smtClean="0">
                <a:solidFill>
                  <a:schemeClr val="accent3"/>
                </a:solidFill>
              </a:rPr>
              <a:t>VRT</a:t>
            </a:r>
            <a:endParaRPr lang="sl-SI" sz="9600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09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7675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4191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352693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38" y="2590800"/>
            <a:ext cx="254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accent3"/>
                </a:solidFill>
              </a:rPr>
              <a:t>ZELENJAVNI</a:t>
            </a:r>
            <a:endParaRPr lang="sl-SI" sz="2400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0488" y="2514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accent3"/>
                </a:solidFill>
              </a:rPr>
              <a:t>CVETLIČNI</a:t>
            </a:r>
            <a:endParaRPr lang="sl-SI" sz="2400" b="1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657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accent3"/>
                </a:solidFill>
              </a:rPr>
              <a:t>ZELIŠČNI</a:t>
            </a:r>
            <a:endParaRPr lang="sl-SI" sz="2400" b="1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5491" y="3521696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accent3"/>
                </a:solidFill>
              </a:rPr>
              <a:t>OKRASNI OKOLI HIŠE</a:t>
            </a:r>
            <a:endParaRPr lang="sl-SI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Vem, da še nisi poskusil vseh vrst zelenjave, ki si jih sedaj videl na slikah.  </a:t>
            </a:r>
            <a:br>
              <a:rPr lang="sl-SI" dirty="0" smtClean="0"/>
            </a:br>
            <a:r>
              <a:rPr lang="sl-SI" dirty="0" smtClean="0"/>
              <a:t>Mogoče pa je sedaj čas, da spoznaš okuse še nekaterih. </a:t>
            </a:r>
            <a:r>
              <a:rPr lang="sl-SI" smtClean="0"/>
              <a:t>Se strinjaš?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49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67398"/>
            <a:ext cx="1290637" cy="17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60" y="254702"/>
            <a:ext cx="1693667" cy="126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66" y="401751"/>
            <a:ext cx="1694424" cy="112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" y="4906145"/>
            <a:ext cx="173610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7" y="1129189"/>
            <a:ext cx="138455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88" y="4721351"/>
            <a:ext cx="1495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11" y="3352801"/>
            <a:ext cx="1909844" cy="143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28793"/>
            <a:ext cx="2106889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53" y="1191323"/>
            <a:ext cx="1199716" cy="155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66776"/>
            <a:ext cx="2011533" cy="133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72" y="4948004"/>
            <a:ext cx="1673542" cy="12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19" y="4890317"/>
            <a:ext cx="1685253" cy="16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78" y="3420846"/>
            <a:ext cx="1174736" cy="152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1783141"/>
            <a:ext cx="3291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>
                <a:solidFill>
                  <a:schemeClr val="accent4">
                    <a:lumMod val="75000"/>
                  </a:schemeClr>
                </a:solidFill>
              </a:rPr>
              <a:t>RAZVRŠČANJE </a:t>
            </a:r>
          </a:p>
          <a:p>
            <a:pPr algn="ctr"/>
            <a:r>
              <a:rPr lang="sl-SI" sz="3200" b="1" dirty="0">
                <a:solidFill>
                  <a:schemeClr val="accent4">
                    <a:lumMod val="75000"/>
                  </a:schemeClr>
                </a:solidFill>
              </a:rPr>
              <a:t>PO </a:t>
            </a:r>
            <a:r>
              <a:rPr lang="sl-SI" sz="3200" b="1" dirty="0" smtClean="0">
                <a:solidFill>
                  <a:schemeClr val="accent4">
                    <a:lumMod val="75000"/>
                  </a:schemeClr>
                </a:solidFill>
              </a:rPr>
              <a:t>UPORABNEM DELU</a:t>
            </a:r>
            <a:endParaRPr lang="sl-SI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21527" y="1191323"/>
            <a:ext cx="1226673" cy="591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10200" y="1191323"/>
            <a:ext cx="990600" cy="591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91755" y="2895600"/>
            <a:ext cx="451645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5000" y="2971800"/>
            <a:ext cx="533400" cy="449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jeZBesedilom 1"/>
          <p:cNvSpPr txBox="1"/>
          <p:nvPr/>
        </p:nvSpPr>
        <p:spPr>
          <a:xfrm>
            <a:off x="461963" y="2209800"/>
            <a:ext cx="75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727860" y="6324600"/>
            <a:ext cx="13963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plod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400800" y="3200400"/>
            <a:ext cx="804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koren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715000" y="68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plod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2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540"/>
            <a:ext cx="274832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954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0594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9" y="24526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03" y="3886201"/>
            <a:ext cx="229016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87" y="2452689"/>
            <a:ext cx="24527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3" y="4300538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81" y="4876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1164" y="316675"/>
            <a:ext cx="20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RAZVRŠČANJE PO NAČINU UPORABE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811164" y="2378778"/>
            <a:ext cx="846436" cy="498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57600" y="2378778"/>
            <a:ext cx="739981" cy="498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jeZBesedilom 2"/>
          <p:cNvSpPr txBox="1"/>
          <p:nvPr/>
        </p:nvSpPr>
        <p:spPr>
          <a:xfrm>
            <a:off x="3048000" y="3352800"/>
            <a:ext cx="151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Poimenuj jedi.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45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sl-SI" dirty="0" smtClean="0"/>
              <a:t>Katero zelenjavo ti najraje uživaš?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Kakšno jed naj ti mama pripravi iz zelenjave?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Pomagaj ji pri pripravi te tvoje </a:t>
            </a:r>
            <a:br>
              <a:rPr lang="sl-SI" dirty="0" smtClean="0"/>
            </a:br>
            <a:r>
              <a:rPr lang="sl-SI" dirty="0" smtClean="0"/>
              <a:t>zaželene jedi.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03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81041"/>
            <a:ext cx="2243138" cy="337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73999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14375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29113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9450" y="433573"/>
            <a:ext cx="3028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FF0000"/>
                </a:solidFill>
              </a:rPr>
              <a:t>OZIMNICA</a:t>
            </a:r>
          </a:p>
          <a:p>
            <a:pPr algn="ctr"/>
            <a:r>
              <a:rPr lang="sl-SI" sz="2800" b="1" dirty="0">
                <a:solidFill>
                  <a:srgbClr val="FF0000"/>
                </a:solidFill>
              </a:rPr>
              <a:t>v</a:t>
            </a:r>
            <a:r>
              <a:rPr lang="sl-SI" sz="2800" b="1" dirty="0" smtClean="0">
                <a:solidFill>
                  <a:srgbClr val="FF0000"/>
                </a:solidFill>
              </a:rPr>
              <a:t>ložena zelenjava in sadje za zimo</a:t>
            </a:r>
            <a:endParaRPr lang="sl-S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91690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05" y="1381125"/>
            <a:ext cx="3408834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7052" y="5334000"/>
            <a:ext cx="4162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00B050"/>
                </a:solidFill>
              </a:rPr>
              <a:t>RAZVRŠČANJE </a:t>
            </a:r>
          </a:p>
          <a:p>
            <a:pPr algn="ctr"/>
            <a:r>
              <a:rPr lang="sl-SI" sz="3200" b="1" dirty="0" smtClean="0">
                <a:solidFill>
                  <a:srgbClr val="00B050"/>
                </a:solidFill>
              </a:rPr>
              <a:t>PO BARVI</a:t>
            </a:r>
            <a:endParaRPr lang="sl-SI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Poimenuj rastline- povrtnine na slikah.</a:t>
            </a:r>
            <a:br>
              <a:rPr lang="sl-SI" dirty="0" smtClean="0"/>
            </a:br>
            <a:r>
              <a:rPr lang="sl-SI" dirty="0" smtClean="0"/>
              <a:t>Zapomni si, koliko jih nisi prepoznal oz. jih ne poznaš.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950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669438"/>
            <a:ext cx="1774749" cy="133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49" y="1635976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29" y="174849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06" y="5300662"/>
            <a:ext cx="2085975" cy="122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" y="3428999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81000"/>
            <a:ext cx="1937986" cy="13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6" y="446512"/>
            <a:ext cx="1619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81" y="4343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36949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2" y="5002018"/>
            <a:ext cx="2255449" cy="127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5002018"/>
            <a:ext cx="1628774" cy="15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41" y="3482342"/>
            <a:ext cx="2126153" cy="15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60" y="172687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528888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83" y="99060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2386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" y="838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68" y="5145473"/>
            <a:ext cx="190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4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4" y="2209800"/>
            <a:ext cx="327456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5" y="430002"/>
            <a:ext cx="3078085" cy="19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42093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276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7" y="761652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990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3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1"/>
            <a:ext cx="2805105" cy="211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667000" cy="139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3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839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7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38</Words>
  <Application>Microsoft Office PowerPoint</Application>
  <PresentationFormat>Diaprojekcija na zaslonu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VRT</vt:lpstr>
      <vt:lpstr>PowerPointova predstavitev</vt:lpstr>
      <vt:lpstr>      Poimenuj rastline- povrtnine na slikah. Zapomni si, koliko jih nisi prepoznal oz. jih ne poznaš.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    Vem, da še nisi poskusil vseh vrst zelenjave, ki si jih sedaj videl na slikah.   Mogoče pa je sedaj čas, da spoznaš okuse še nekaterih. Se strinjaš?</vt:lpstr>
      <vt:lpstr>PowerPointova predstavitev</vt:lpstr>
      <vt:lpstr>PowerPointova predstavitev</vt:lpstr>
      <vt:lpstr>Katero zelenjavo ti najraje uživaš?  Kakšno jed naj ti mama pripravi iz zelenjave?  Pomagaj ji pri pripravi te tvoje  zaželene jedi.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VRT</dc:title>
  <dc:creator>klara</dc:creator>
  <cp:lastModifiedBy>admin</cp:lastModifiedBy>
  <cp:revision>13</cp:revision>
  <dcterms:created xsi:type="dcterms:W3CDTF">2006-08-16T00:00:00Z</dcterms:created>
  <dcterms:modified xsi:type="dcterms:W3CDTF">2020-05-05T15:48:33Z</dcterms:modified>
</cp:coreProperties>
</file>