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810" y="3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AEC2-9C10-475E-B290-D41F7D248E60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5C89-57B0-4EC3-9354-11F7843F6E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620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AEC2-9C10-475E-B290-D41F7D248E60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5C89-57B0-4EC3-9354-11F7843F6E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881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AEC2-9C10-475E-B290-D41F7D248E60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5C89-57B0-4EC3-9354-11F7843F6E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674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AEC2-9C10-475E-B290-D41F7D248E60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5C89-57B0-4EC3-9354-11F7843F6E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358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AEC2-9C10-475E-B290-D41F7D248E60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5C89-57B0-4EC3-9354-11F7843F6E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005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AEC2-9C10-475E-B290-D41F7D248E60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5C89-57B0-4EC3-9354-11F7843F6E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284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AEC2-9C10-475E-B290-D41F7D248E60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5C89-57B0-4EC3-9354-11F7843F6E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719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AEC2-9C10-475E-B290-D41F7D248E60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5C89-57B0-4EC3-9354-11F7843F6E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746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AEC2-9C10-475E-B290-D41F7D248E60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5C89-57B0-4EC3-9354-11F7843F6E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250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AEC2-9C10-475E-B290-D41F7D248E60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5C89-57B0-4EC3-9354-11F7843F6E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78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AEC2-9C10-475E-B290-D41F7D248E60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5C89-57B0-4EC3-9354-11F7843F6E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632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FAEC2-9C10-475E-B290-D41F7D248E60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A5C89-57B0-4EC3-9354-11F7843F6E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088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7772400" cy="1470025"/>
          </a:xfrm>
        </p:spPr>
        <p:txBody>
          <a:bodyPr/>
          <a:lstStyle/>
          <a:p>
            <a:r>
              <a:rPr lang="sl-SI" dirty="0" smtClean="0"/>
              <a:t>UČENJE NOVE PESMI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6832848" cy="3744416"/>
          </a:xfrm>
        </p:spPr>
        <p:txBody>
          <a:bodyPr>
            <a:normAutofit/>
          </a:bodyPr>
          <a:lstStyle/>
          <a:p>
            <a:pPr algn="l"/>
            <a:r>
              <a:rPr lang="sl-SI" b="1" dirty="0" smtClean="0">
                <a:solidFill>
                  <a:srgbClr val="FF0000"/>
                </a:solidFill>
              </a:rPr>
              <a:t>UGANKA</a:t>
            </a:r>
          </a:p>
          <a:p>
            <a:pPr algn="l"/>
            <a:r>
              <a:rPr lang="sl-SI" b="1" dirty="0" smtClean="0">
                <a:solidFill>
                  <a:schemeClr val="tx1"/>
                </a:solidFill>
              </a:rPr>
              <a:t>V MESTNEM PARKU SREDI NJIV MAJHEN PTIČEK RJAVOSIV SE OGLAŠA ČIV, ČIV,ČIV.</a:t>
            </a:r>
          </a:p>
          <a:p>
            <a:pPr algn="l"/>
            <a:endParaRPr lang="sl-SI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House Sparrow mar0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61048"/>
            <a:ext cx="2592288" cy="1797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8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07"/>
    </mc:Choice>
    <mc:Fallback xmlns="">
      <p:transition spd="slow" advTm="504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70C0"/>
                </a:solidFill>
              </a:rPr>
              <a:t>VRABČEK ČAKA MAMICO</a:t>
            </a:r>
            <a:endParaRPr lang="sl-SI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>
                <a:solidFill>
                  <a:srgbClr val="FF0000"/>
                </a:solidFill>
              </a:rPr>
              <a:t>VRABČEK ČAKA MAMICO,</a:t>
            </a:r>
          </a:p>
          <a:p>
            <a:pPr marL="0" indent="0">
              <a:buNone/>
            </a:pPr>
            <a:r>
              <a:rPr lang="sl-SI" sz="2400" b="1" dirty="0">
                <a:solidFill>
                  <a:srgbClr val="FF0000"/>
                </a:solidFill>
              </a:rPr>
              <a:t>STISKA SE OB VEJO</a:t>
            </a:r>
            <a:r>
              <a:rPr lang="sl-SI" sz="2400" b="1" dirty="0" smtClean="0">
                <a:solidFill>
                  <a:srgbClr val="FF0000"/>
                </a:solidFill>
              </a:rPr>
              <a:t>.             </a:t>
            </a:r>
            <a:endParaRPr lang="sl-SI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sz="2400" b="1" dirty="0">
                <a:solidFill>
                  <a:srgbClr val="FF0000"/>
                </a:solidFill>
              </a:rPr>
              <a:t>MAMA PO PROSO JE ŠLA</a:t>
            </a:r>
          </a:p>
          <a:p>
            <a:pPr marL="0" indent="0">
              <a:buNone/>
            </a:pPr>
            <a:r>
              <a:rPr lang="sl-SI" sz="2400" b="1" dirty="0">
                <a:solidFill>
                  <a:srgbClr val="FF0000"/>
                </a:solidFill>
              </a:rPr>
              <a:t>TJA ZA ŽIVO MEJO.</a:t>
            </a:r>
          </a:p>
          <a:p>
            <a:pPr marL="0" indent="0">
              <a:buNone/>
            </a:pPr>
            <a:r>
              <a:rPr lang="sl-SI" sz="2400" b="1" dirty="0">
                <a:solidFill>
                  <a:srgbClr val="FF0000"/>
                </a:solidFill>
              </a:rPr>
              <a:t/>
            </a:r>
            <a:br>
              <a:rPr lang="sl-SI" sz="2400" b="1" dirty="0">
                <a:solidFill>
                  <a:srgbClr val="FF0000"/>
                </a:solidFill>
              </a:rPr>
            </a:br>
            <a:r>
              <a:rPr lang="sl-SI" sz="2400" b="1" dirty="0">
                <a:solidFill>
                  <a:srgbClr val="FF0000"/>
                </a:solidFill>
              </a:rPr>
              <a:t>PA JE VRABCE SREČALA</a:t>
            </a:r>
            <a:r>
              <a:rPr lang="sl-SI" sz="2400" b="1" dirty="0" smtClean="0">
                <a:solidFill>
                  <a:srgbClr val="FF0000"/>
                </a:solidFill>
              </a:rPr>
              <a:t>,   </a:t>
            </a:r>
            <a:endParaRPr lang="sl-SI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sz="2400" b="1" dirty="0">
                <a:solidFill>
                  <a:srgbClr val="FF0000"/>
                </a:solidFill>
              </a:rPr>
              <a:t>DOLGO KLEPETALA,</a:t>
            </a:r>
          </a:p>
          <a:p>
            <a:pPr marL="0" indent="0">
              <a:buNone/>
            </a:pPr>
            <a:r>
              <a:rPr lang="sl-SI" sz="2400" b="1" dirty="0">
                <a:solidFill>
                  <a:srgbClr val="FF0000"/>
                </a:solidFill>
              </a:rPr>
              <a:t>VSE PROSO ZA </a:t>
            </a:r>
            <a:r>
              <a:rPr lang="sl-SI" sz="2400" b="1" dirty="0" smtClean="0">
                <a:solidFill>
                  <a:srgbClr val="FF0000"/>
                </a:solidFill>
              </a:rPr>
              <a:t>SINEKA,</a:t>
            </a:r>
          </a:p>
          <a:p>
            <a:pPr marL="0" indent="0">
              <a:buNone/>
            </a:pPr>
            <a:r>
              <a:rPr lang="sl-SI" sz="2400" b="1" dirty="0" smtClean="0">
                <a:solidFill>
                  <a:srgbClr val="FF0000"/>
                </a:solidFill>
              </a:rPr>
              <a:t>SAMA POZOBALA.</a:t>
            </a:r>
          </a:p>
          <a:p>
            <a:pPr marL="0" indent="0">
              <a:buNone/>
            </a:pPr>
            <a:r>
              <a:rPr lang="sl-SI" sz="2000" b="1" dirty="0" smtClean="0">
                <a:solidFill>
                  <a:srgbClr val="FF0000"/>
                </a:solidFill>
              </a:rPr>
              <a:t>https://www.youtube.com/watch?v=07CWd-YzWAg</a:t>
            </a:r>
          </a:p>
        </p:txBody>
      </p:sp>
      <p:pic>
        <p:nvPicPr>
          <p:cNvPr id="4" name="Picture 3" descr="Ciciklub - VRABČEK Čiv, čiv, čiv, čiv, čiv, čiv, čiv,... | Facebook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2376264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684"/>
    </mc:Choice>
    <mc:Fallback xmlns="">
      <p:transition spd="slow" advTm="142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ILUSTRACIJA PESMI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137622" y="4653137"/>
            <a:ext cx="5602730" cy="1944215"/>
          </a:xfrm>
        </p:spPr>
        <p:txBody>
          <a:bodyPr>
            <a:normAutofit/>
          </a:bodyPr>
          <a:lstStyle/>
          <a:p>
            <a:r>
              <a:rPr lang="sl-SI" dirty="0" smtClean="0"/>
              <a:t>V zvezek za GUM pesmico prepiši.</a:t>
            </a:r>
          </a:p>
          <a:p>
            <a:r>
              <a:rPr lang="sl-SI" dirty="0" smtClean="0"/>
              <a:t>Nato pesem ilustriraj.</a:t>
            </a:r>
          </a:p>
          <a:p>
            <a:endParaRPr lang="sl-SI" dirty="0"/>
          </a:p>
        </p:txBody>
      </p:sp>
      <p:pic>
        <p:nvPicPr>
          <p:cNvPr id="1028" name="Picture 4" descr="Cartoon small beautiful girl paints on paper Premium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373" y="1700808"/>
            <a:ext cx="507461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09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53</Words>
  <Application>Microsoft Office PowerPoint</Application>
  <PresentationFormat>Diaprojekcija na zaslonu (4:3)</PresentationFormat>
  <Paragraphs>16</Paragraphs>
  <Slides>3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UČENJE NOVE PESMI</vt:lpstr>
      <vt:lpstr>VRABČEK ČAKA MAMICO</vt:lpstr>
      <vt:lpstr>ILUSTRACIJA PESMI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UČENJE NOVE PESMI</dc:title>
  <dc:creator>SARA</dc:creator>
  <cp:lastModifiedBy>Uporabnik</cp:lastModifiedBy>
  <cp:revision>7</cp:revision>
  <dcterms:created xsi:type="dcterms:W3CDTF">2020-11-07T15:35:02Z</dcterms:created>
  <dcterms:modified xsi:type="dcterms:W3CDTF">2020-11-16T15:59:29Z</dcterms:modified>
</cp:coreProperties>
</file>