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57" r:id="rId17"/>
    <p:sldId id="258" r:id="rId18"/>
    <p:sldId id="275" r:id="rId19"/>
    <p:sldId id="277" r:id="rId20"/>
    <p:sldId id="278" r:id="rId21"/>
    <p:sldId id="279" r:id="rId22"/>
    <p:sldId id="287" r:id="rId23"/>
    <p:sldId id="288" r:id="rId24"/>
    <p:sldId id="283" r:id="rId25"/>
    <p:sldId id="280" r:id="rId26"/>
    <p:sldId id="284" r:id="rId27"/>
    <p:sldId id="281" r:id="rId28"/>
    <p:sldId id="285" r:id="rId29"/>
    <p:sldId id="286" r:id="rId3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83" autoAdjust="0"/>
  </p:normalViewPr>
  <p:slideViewPr>
    <p:cSldViewPr snapToGrid="0">
      <p:cViewPr varScale="1">
        <p:scale>
          <a:sx n="58" d="100"/>
          <a:sy n="58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1ADB-E943-46F9-B15F-C8D626429911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2476-0D8D-4A43-9032-7EC9F026E50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685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38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1901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092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25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615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2476-0D8D-4A43-9032-7EC9F026E508}" type="slidenum">
              <a:rPr lang="en-SI" smtClean="0"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7581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A1C11-A25D-4CD1-A10D-3B20ABA8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4F3A03-0451-4AB6-BA6A-A4636FC6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E8B8A5-F807-4ACA-93D7-CA65509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283DE4-2F88-4FFC-9F5E-CDD007A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2F2459-EE5C-45B9-B8BB-D647219F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435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37CCE-F4F8-4C0B-8744-4F270603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5EE3D2F-703D-4CFC-9C01-90CAAC4E6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AEF477-CC37-4B50-BD2B-4AEE6110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B74C07-5A0D-4464-95B3-788DEE54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E90AC7-1CDC-4077-8FB2-4CEC8E42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97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0F7ADF3-1D2C-45B9-917B-53C2CC426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2E437FE-C0F6-4CC0-8F11-10EB0764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351CD5-D9E8-464E-9893-9260C9CD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4010B8-4FB2-4BEA-90F3-585767AB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E3B81E-D69A-4478-B2CA-66F71216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7491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304E5-53B1-4FC5-998D-84CBC0CF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481AF-AE30-4ABE-864E-C7FBBA62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3A1ED0-7C7E-48D6-9B06-0C3AD7F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7A9B6F-B993-4DB4-AAA3-0EEA5A5C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21842E-D4E1-41A4-B829-25371F3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2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7B64F-E965-4E6E-9D42-25DFBD3E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607C956-96AF-4598-9AEE-E2955E38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7F9F86-D78A-4E80-9315-14865FBC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4F19C7-C5AB-4C8C-A05F-896A83CA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BF736A-90A1-492C-B589-A01ED36E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20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6D91B-01C4-4F1B-8DAF-058B4B94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578278-FB5F-496C-B61F-BBA591B2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B6182D-15A7-4F65-B141-15CA9630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01ECDC8-A2CB-4CD2-9B99-9225D83B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5D56DE-CA95-421B-9F81-DEECDB84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4D904CF-7BF5-4F8E-AF1A-67896B1A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38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D411B-A2AD-449E-8EEE-625CB299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B1C9D5-1D2F-4CD8-8659-38990F12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B9A6DE7-80FE-4891-86AB-65E61936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2E61F14-413C-4874-9A4C-FA2D7367B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D79B2EE-A489-40AB-87E1-FC31D47E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CB610D5-1A16-47EA-8168-C447C2EC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C498308-7933-4480-B2EB-9AC6F889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EF1B479-314E-4081-BBFC-FC5CD61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370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3AA43-F31D-48ED-9CC9-51CE8F3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229E727-E9CB-4C35-805F-E8A49F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6CE4D9E-9F37-493C-8D68-ABE6A727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B64FE47-1951-4A8D-8719-92F14CCB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8870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C73EE80-27DD-4BC0-93DD-3035EAB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37ACD2F-2BFC-43D9-A75B-980431E1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8491275-D792-4E5E-8E74-2998A7BE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042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06F58-62B2-4E44-AF5C-9B20048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79F21E-AA1F-47D2-A84C-41FADB1E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82BBB3E-DACC-4DB8-B04C-D5C12AA8B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569D3E-6B9D-432E-AB91-354E19CD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976528C-6DE5-44F6-8719-A430C30D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38122B-34EE-4DF9-A4E6-7CD8C60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928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30B6C-7CFF-4B06-8D2D-1604404A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F3A3D31-E767-4947-8574-00A8BCBC5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AE2F36-03E0-4F2B-BF25-02E47E7D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525982C-9BCB-46C8-A7E5-E3C1979F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54C66E-B8CC-4BF7-9D4A-BD0BD12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F4E624-C11D-44FF-BE7B-B358F26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755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771A7E1-14E1-4753-AC0D-72590E1D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6B61BE-DD72-41C4-A400-0B9EED98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BBAACC-CCC1-486A-BEFB-00FA63B52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43DF-82DB-42F4-8F34-699F97405088}" type="datetimeFigureOut">
              <a:rPr lang="en-SI" smtClean="0"/>
              <a:t>01/20/2021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C0EC78-9859-4CA6-A0B5-643EFEFA1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1CDA73-1BBE-4AE4-B7A6-52D66B112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7EEE-97A9-499A-B355-6E04AD54A47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48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4.m4a"/><Relationship Id="rId7" Type="http://schemas.openxmlformats.org/officeDocument/2006/relationships/image" Target="../media/image19.png"/><Relationship Id="rId2" Type="http://schemas.microsoft.com/office/2007/relationships/media" Target="../media/media14.m4a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25571-5FFC-47D7-964A-0449D7CB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37200" cy="1316037"/>
          </a:xfrm>
          <a:custGeom>
            <a:avLst/>
            <a:gdLst>
              <a:gd name="connsiteX0" fmla="*/ 0 w 5537200"/>
              <a:gd name="connsiteY0" fmla="*/ 0 h 1316037"/>
              <a:gd name="connsiteX1" fmla="*/ 5537200 w 5537200"/>
              <a:gd name="connsiteY1" fmla="*/ 0 h 1316037"/>
              <a:gd name="connsiteX2" fmla="*/ 5537200 w 5537200"/>
              <a:gd name="connsiteY2" fmla="*/ 1316037 h 1316037"/>
              <a:gd name="connsiteX3" fmla="*/ 0 w 5537200"/>
              <a:gd name="connsiteY3" fmla="*/ 1316037 h 1316037"/>
              <a:gd name="connsiteX4" fmla="*/ 0 w 5537200"/>
              <a:gd name="connsiteY4" fmla="*/ 0 h 13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7200" h="1316037" fill="none" extrusionOk="0">
                <a:moveTo>
                  <a:pt x="0" y="0"/>
                </a:moveTo>
                <a:cubicBezTo>
                  <a:pt x="1334310" y="-33775"/>
                  <a:pt x="3739740" y="138873"/>
                  <a:pt x="5537200" y="0"/>
                </a:cubicBezTo>
                <a:cubicBezTo>
                  <a:pt x="5649590" y="268794"/>
                  <a:pt x="5564810" y="987111"/>
                  <a:pt x="5537200" y="1316037"/>
                </a:cubicBezTo>
                <a:cubicBezTo>
                  <a:pt x="2926206" y="1178707"/>
                  <a:pt x="1850255" y="1178181"/>
                  <a:pt x="0" y="1316037"/>
                </a:cubicBezTo>
                <a:cubicBezTo>
                  <a:pt x="-35073" y="857591"/>
                  <a:pt x="88261" y="399648"/>
                  <a:pt x="0" y="0"/>
                </a:cubicBezTo>
                <a:close/>
              </a:path>
              <a:path w="5537200" h="1316037" stroke="0" extrusionOk="0">
                <a:moveTo>
                  <a:pt x="0" y="0"/>
                </a:moveTo>
                <a:cubicBezTo>
                  <a:pt x="1803700" y="-101487"/>
                  <a:pt x="4914588" y="-162162"/>
                  <a:pt x="5537200" y="0"/>
                </a:cubicBezTo>
                <a:cubicBezTo>
                  <a:pt x="5647235" y="300579"/>
                  <a:pt x="5611789" y="779431"/>
                  <a:pt x="5537200" y="1316037"/>
                </a:cubicBezTo>
                <a:cubicBezTo>
                  <a:pt x="4110374" y="1366102"/>
                  <a:pt x="2386064" y="1157588"/>
                  <a:pt x="0" y="1316037"/>
                </a:cubicBezTo>
                <a:cubicBezTo>
                  <a:pt x="107526" y="903358"/>
                  <a:pt x="-26558" y="3668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SI" dirty="0"/>
              <a:t>ZIMA JE PRIŠLA</a:t>
            </a:r>
            <a:br>
              <a:rPr lang="en-SI" dirty="0"/>
            </a:br>
            <a:r>
              <a:rPr lang="en-SI" sz="2200" dirty="0"/>
              <a:t>LJUDSKA PESEM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5"/>
    </mc:Choice>
    <mc:Fallback xmlns="">
      <p:transition spd="slow" advTm="70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24B273-7325-455C-B319-B5A9435651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SI" dirty="0"/>
              <a:t>S KATERIM LETNIM ČASOM SO POVEZANE UGANKE?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8984774-0B8F-456C-AF15-F75897B04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512A1C5A-1DC7-4089-A93A-FA47021E89E3}"/>
              </a:ext>
            </a:extLst>
          </p:cNvPr>
          <p:cNvSpPr/>
          <p:nvPr/>
        </p:nvSpPr>
        <p:spPr>
          <a:xfrm>
            <a:off x="6108686" y="1972344"/>
            <a:ext cx="3468384" cy="1559859"/>
          </a:xfrm>
          <a:prstGeom prst="wedgeEllipseCallout">
            <a:avLst>
              <a:gd name="adj1" fmla="val -57052"/>
              <a:gd name="adj2" fmla="val 439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4800" dirty="0">
                <a:solidFill>
                  <a:schemeClr val="tx1"/>
                </a:solidFill>
              </a:rPr>
              <a:t>Z ZIMO!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94" y="21058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8"/>
    </mc:Choice>
    <mc:Fallback xmlns="">
      <p:transition spd="slow" advTm="1296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46AF7321-D759-49F0-ACA6-A5DE2859F8FD}"/>
              </a:ext>
            </a:extLst>
          </p:cNvPr>
          <p:cNvSpPr/>
          <p:nvPr/>
        </p:nvSpPr>
        <p:spPr>
          <a:xfrm>
            <a:off x="1624084" y="1405719"/>
            <a:ext cx="4740858" cy="2023281"/>
          </a:xfrm>
          <a:prstGeom prst="wedgeEllipseCallout">
            <a:avLst>
              <a:gd name="adj1" fmla="val 51411"/>
              <a:gd name="adj2" fmla="val 61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2400" dirty="0">
                <a:solidFill>
                  <a:schemeClr val="tx1"/>
                </a:solidFill>
              </a:rPr>
              <a:t>DANES SE BOMO NAUČILI NOVO ZIMSKO PESEM Z NASLOVOM ZIMA JE PRIŠLA.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47" y="224914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"/>
    </mc:Choice>
    <mc:Fallback xmlns="">
      <p:transition spd="slow" advTm="93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PESEM ZIMA JE PRIŠLA JE LJUDSKA PESEM.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47F29A44-7195-4362-B5B5-2D7CA4DF0D01}"/>
              </a:ext>
            </a:extLst>
          </p:cNvPr>
          <p:cNvSpPr/>
          <p:nvPr/>
        </p:nvSpPr>
        <p:spPr>
          <a:xfrm>
            <a:off x="7328646" y="646019"/>
            <a:ext cx="4302499" cy="2782982"/>
          </a:xfrm>
          <a:prstGeom prst="wedgeEllipseCallout">
            <a:avLst>
              <a:gd name="adj1" fmla="val -67476"/>
              <a:gd name="adj2" fmla="val 46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ALI VEŠ, KAJ POMENI, DA JE PESEM LJUDSKA?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78" y="269971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"/>
    </mc:Choice>
    <mc:Fallback xmlns="">
      <p:transition spd="slow" advTm="104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099CF019-5A5E-46A3-9AF3-F0CA5A0DDF36}"/>
              </a:ext>
            </a:extLst>
          </p:cNvPr>
          <p:cNvSpPr/>
          <p:nvPr/>
        </p:nvSpPr>
        <p:spPr>
          <a:xfrm>
            <a:off x="5136776" y="791570"/>
            <a:ext cx="6911789" cy="2637430"/>
          </a:xfrm>
          <a:prstGeom prst="wedgeEllipseCallout">
            <a:avLst>
              <a:gd name="adj1" fmla="val -49823"/>
              <a:gd name="adj2" fmla="val 10430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2800" dirty="0">
                <a:solidFill>
                  <a:schemeClr val="tx1"/>
                </a:solidFill>
              </a:rPr>
              <a:t>TO POMENI, DA NE VEMO, KDO JE NJEN AVTOR. </a:t>
            </a:r>
          </a:p>
          <a:p>
            <a:pPr algn="ctr"/>
            <a:r>
              <a:rPr lang="en-SI" sz="2800" dirty="0">
                <a:solidFill>
                  <a:schemeClr val="tx1"/>
                </a:solidFill>
              </a:rPr>
              <a:t>ŠIRILA SE JE OD UST DO UST, IZ RODA V ROD. 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5E431E6A-A9AB-4142-94BB-A573DE311215}"/>
              </a:ext>
            </a:extLst>
          </p:cNvPr>
          <p:cNvSpPr/>
          <p:nvPr/>
        </p:nvSpPr>
        <p:spPr>
          <a:xfrm>
            <a:off x="900953" y="791570"/>
            <a:ext cx="3790950" cy="21129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4000" dirty="0">
                <a:solidFill>
                  <a:schemeClr val="tx1"/>
                </a:solidFill>
              </a:rPr>
              <a:t>LJUDSKA PESEM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5316" y="5318125"/>
            <a:ext cx="487363" cy="48736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5" y="2368412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9"/>
    </mc:Choice>
    <mc:Fallback xmlns="">
      <p:transition spd="slow" advTm="134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72FCE-FD41-4D12-858E-0ED1C6C3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INST_ZIMA_JE_PRISLA_01 (1)">
            <a:hlinkClick r:id="" action="ppaction://media"/>
            <a:extLst>
              <a:ext uri="{FF2B5EF4-FFF2-40B4-BE49-F238E27FC236}">
                <a16:creationId xmlns:a16="http://schemas.microsoft.com/office/drawing/2014/main" id="{F017023E-5C37-4175-BCFB-2EB9AD9ED32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967" y="5244353"/>
            <a:ext cx="977342" cy="977340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PRISLUHNIMO NAPREJ MELODIJI PESMI.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1" y="16906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73536"/>
              <a:gd name="adj2" fmla="val 350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SEDAJ PA SE NAUČIMO BESEDILO.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6" y="23637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9"/>
    </mc:Choice>
    <mc:Fallback xmlns="">
      <p:transition spd="slow" advTm="102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AFF7B6-9A3D-4F6C-9BF1-A2DC8893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242888" y="1945190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7160" y="51988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"/>
    </mc:Choice>
    <mc:Fallback xmlns="">
      <p:transition spd="slow" advTm="995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0186" y="54805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"/>
    </mc:Choice>
    <mc:Fallback xmlns="">
      <p:transition spd="slow" advTm="124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2290" y="4845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2BE17-2CF9-4AF8-B2FD-88708F95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</a:rPr>
              <a:t>BESEDILU DODAJMO ŠE MELODIJO.</a:t>
            </a:r>
            <a:endParaRPr lang="en-SI" b="1" dirty="0">
              <a:solidFill>
                <a:schemeClr val="accent1"/>
              </a:solidFill>
            </a:endParaRPr>
          </a:p>
        </p:txBody>
      </p:sp>
      <p:pic>
        <p:nvPicPr>
          <p:cNvPr id="4" name="ZIMA_01">
            <a:hlinkClick r:id="" action="ppaction://media"/>
            <a:extLst>
              <a:ext uri="{FF2B5EF4-FFF2-40B4-BE49-F238E27FC236}">
                <a16:creationId xmlns:a16="http://schemas.microsoft.com/office/drawing/2014/main" id="{7A499143-0214-4071-A4D3-C5A4486FD5DB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85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7" y="5472953"/>
            <a:ext cx="896659" cy="896657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026" name="Picture 2" descr="Slika lahko vsebuje: 1 oseba">
            <a:extLst>
              <a:ext uri="{FF2B5EF4-FFF2-40B4-BE49-F238E27FC236}">
                <a16:creationId xmlns:a16="http://schemas.microsoft.com/office/drawing/2014/main" id="{FCCED72E-2B4A-404B-8B98-E5F109FB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63801"/>
          <a:stretch/>
        </p:blipFill>
        <p:spPr bwMode="auto">
          <a:xfrm>
            <a:off x="0" y="1690688"/>
            <a:ext cx="12192000" cy="24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D6A9FA-815A-404F-A685-3A27B365EB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SI" dirty="0"/>
              <a:t>UGANKE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873AC3-1482-432C-9BD8-CF1D1FB4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6172200" cy="4145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GLAVO JO POVEZNEM,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ME V UŠESA ZEBE,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POLETI JE V OMARI,</a:t>
            </a:r>
            <a: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KER ZANJO NI POTREBE.            </a:t>
            </a:r>
            <a:endParaRPr lang="sl-SI" sz="5400" dirty="0"/>
          </a:p>
          <a:p>
            <a:endParaRPr lang="en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7404" y="4655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3"/>
    </mc:Choice>
    <mc:Fallback xmlns="">
      <p:transition spd="slow" advTm="1939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D9997-40DA-4DFE-9D71-F56DD64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2DD194-6F6A-4679-A31E-80FB714F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095D2368-1B87-45BF-BCD0-F0864DF3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35976" r="-156" b="29579"/>
          <a:stretch/>
        </p:blipFill>
        <p:spPr bwMode="auto">
          <a:xfrm>
            <a:off x="-9467" y="2474259"/>
            <a:ext cx="122014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7B5FF690-F74F-408C-8D05-8FC7F0120F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1059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233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21F2B-3039-42E0-9FC8-8605599D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7E1D6-AB67-4D44-A3D9-D38A55DF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lika lahko vsebuje: 1 oseba">
            <a:extLst>
              <a:ext uri="{FF2B5EF4-FFF2-40B4-BE49-F238E27FC236}">
                <a16:creationId xmlns:a16="http://schemas.microsoft.com/office/drawing/2014/main" id="{6AEFAFC0-7B63-4072-B04F-09FC4F36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3" r="-156"/>
          <a:stretch/>
        </p:blipFill>
        <p:spPr bwMode="auto">
          <a:xfrm>
            <a:off x="16306" y="1825625"/>
            <a:ext cx="12175694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C412ADA6-CC0E-432D-8647-9951667280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00" end="108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72953"/>
            <a:ext cx="896659" cy="896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37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968188" y="1023985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KATERI INSTRUMENT SLIŠIŠ V PESMICI?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73" y="137449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"/>
    </mc:Choice>
    <mc:Fallback xmlns="">
      <p:transition spd="slow" advTm="61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546412" y="1171903"/>
            <a:ext cx="2649070" cy="2875661"/>
          </a:xfrm>
          <a:prstGeom prst="wedgeEllipseCallout">
            <a:avLst>
              <a:gd name="adj1" fmla="val 97319"/>
              <a:gd name="adj2" fmla="val 2825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KLAVIR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171F0F26-7C5D-45AD-9E4C-6D471D25406E}"/>
              </a:ext>
            </a:extLst>
          </p:cNvPr>
          <p:cNvSpPr/>
          <p:nvPr/>
        </p:nvSpPr>
        <p:spPr>
          <a:xfrm>
            <a:off x="7180729" y="1171904"/>
            <a:ext cx="4299135" cy="1840238"/>
          </a:xfrm>
          <a:prstGeom prst="wedgeEllipseCallout">
            <a:avLst>
              <a:gd name="adj1" fmla="val -45021"/>
              <a:gd name="adj2" fmla="val 616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KLAVIR JE GLASBILO S TIPKAMI.</a:t>
            </a:r>
          </a:p>
        </p:txBody>
      </p:sp>
      <p:pic>
        <p:nvPicPr>
          <p:cNvPr id="21506" name="Picture 2" descr="Klavirji in pianini | Salon klavirjev Benton d.o.o.">
            <a:extLst>
              <a:ext uri="{FF2B5EF4-FFF2-40B4-BE49-F238E27FC236}">
                <a16:creationId xmlns:a16="http://schemas.microsoft.com/office/drawing/2014/main" id="{06B5E344-4E21-41CD-A359-AE4E8DCC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20" y="3429001"/>
            <a:ext cx="3505817" cy="30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79" y="2609733"/>
            <a:ext cx="3388541" cy="33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ŠE ENKRAT ZAPOJMO CELO PESMICO.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77" y="215209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"/>
    </mc:Choice>
    <mc:Fallback xmlns="">
      <p:transition spd="slow" advTm="54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58466-C65E-47B2-A1C3-9186B3A3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A023A4-DBFF-401B-B77E-EAC08B06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9218" name="Picture 2" descr="Slika lahko vsebuje: 1 oseba">
            <a:extLst>
              <a:ext uri="{FF2B5EF4-FFF2-40B4-BE49-F238E27FC236}">
                <a16:creationId xmlns:a16="http://schemas.microsoft.com/office/drawing/2014/main" id="{19305A7A-B5D9-4722-8958-73F55338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IMA_01">
            <a:hlinkClick r:id="" action="ppaction://media"/>
            <a:extLst>
              <a:ext uri="{FF2B5EF4-FFF2-40B4-BE49-F238E27FC236}">
                <a16:creationId xmlns:a16="http://schemas.microsoft.com/office/drawing/2014/main" id="{3032DDAF-BC3B-4680-AF2F-175AAE0FC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49031"/>
            <a:ext cx="808971" cy="808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42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C211E519-4358-4846-A788-FDC1049779E5}"/>
              </a:ext>
            </a:extLst>
          </p:cNvPr>
          <p:cNvSpPr/>
          <p:nvPr/>
        </p:nvSpPr>
        <p:spPr>
          <a:xfrm>
            <a:off x="1021976" y="1050879"/>
            <a:ext cx="4195483" cy="2996686"/>
          </a:xfrm>
          <a:prstGeom prst="wedgeEllipseCallout">
            <a:avLst>
              <a:gd name="adj1" fmla="val 62796"/>
              <a:gd name="adj2" fmla="val 288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600" dirty="0">
                <a:solidFill>
                  <a:schemeClr val="tx1"/>
                </a:solidFill>
              </a:rPr>
              <a:t>SEDAJ PA STA NA VRSTI TI IN TVOJA DOMIŠLJIJA.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4EA3CFD8-A1FD-414D-839A-B77EAAB52AE8}"/>
              </a:ext>
            </a:extLst>
          </p:cNvPr>
          <p:cNvSpPr/>
          <p:nvPr/>
        </p:nvSpPr>
        <p:spPr>
          <a:xfrm>
            <a:off x="7436224" y="860612"/>
            <a:ext cx="3388658" cy="2689412"/>
          </a:xfrm>
          <a:prstGeom prst="wedgeEllipseCallout">
            <a:avLst>
              <a:gd name="adj1" fmla="val -52109"/>
              <a:gd name="adj2" fmla="val 420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dirty="0">
                <a:solidFill>
                  <a:schemeClr val="tx1"/>
                </a:solidFill>
              </a:rPr>
              <a:t>IZMISLI SI PLES ZA PESEM ZIMA JE PRIŠLA.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0" y="28511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7" y="1884326"/>
            <a:ext cx="3790950" cy="37909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" y="1957594"/>
            <a:ext cx="3790950" cy="3790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09" y="1480517"/>
            <a:ext cx="3790950" cy="379095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01820" y="5863706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7"/>
    </mc:Choice>
    <mc:Fallback xmlns="">
      <p:transition spd="slow" advTm="826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75758-D173-4BF5-B916-79762A7B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45" y="365125"/>
            <a:ext cx="5053215" cy="1325563"/>
          </a:xfrm>
          <a:custGeom>
            <a:avLst/>
            <a:gdLst>
              <a:gd name="connsiteX0" fmla="*/ 0 w 5053215"/>
              <a:gd name="connsiteY0" fmla="*/ 0 h 1325563"/>
              <a:gd name="connsiteX1" fmla="*/ 460404 w 5053215"/>
              <a:gd name="connsiteY1" fmla="*/ 0 h 1325563"/>
              <a:gd name="connsiteX2" fmla="*/ 1122937 w 5053215"/>
              <a:gd name="connsiteY2" fmla="*/ 0 h 1325563"/>
              <a:gd name="connsiteX3" fmla="*/ 1684405 w 5053215"/>
              <a:gd name="connsiteY3" fmla="*/ 0 h 1325563"/>
              <a:gd name="connsiteX4" fmla="*/ 2144809 w 5053215"/>
              <a:gd name="connsiteY4" fmla="*/ 0 h 1325563"/>
              <a:gd name="connsiteX5" fmla="*/ 2655745 w 5053215"/>
              <a:gd name="connsiteY5" fmla="*/ 0 h 1325563"/>
              <a:gd name="connsiteX6" fmla="*/ 3065617 w 5053215"/>
              <a:gd name="connsiteY6" fmla="*/ 0 h 1325563"/>
              <a:gd name="connsiteX7" fmla="*/ 3627085 w 5053215"/>
              <a:gd name="connsiteY7" fmla="*/ 0 h 1325563"/>
              <a:gd name="connsiteX8" fmla="*/ 4188554 w 5053215"/>
              <a:gd name="connsiteY8" fmla="*/ 0 h 1325563"/>
              <a:gd name="connsiteX9" fmla="*/ 5053215 w 5053215"/>
              <a:gd name="connsiteY9" fmla="*/ 0 h 1325563"/>
              <a:gd name="connsiteX10" fmla="*/ 5053215 w 5053215"/>
              <a:gd name="connsiteY10" fmla="*/ 468366 h 1325563"/>
              <a:gd name="connsiteX11" fmla="*/ 5053215 w 5053215"/>
              <a:gd name="connsiteY11" fmla="*/ 910220 h 1325563"/>
              <a:gd name="connsiteX12" fmla="*/ 5053215 w 5053215"/>
              <a:gd name="connsiteY12" fmla="*/ 1325563 h 1325563"/>
              <a:gd name="connsiteX13" fmla="*/ 4592811 w 5053215"/>
              <a:gd name="connsiteY13" fmla="*/ 1325563 h 1325563"/>
              <a:gd name="connsiteX14" fmla="*/ 4132407 w 5053215"/>
              <a:gd name="connsiteY14" fmla="*/ 1325563 h 1325563"/>
              <a:gd name="connsiteX15" fmla="*/ 3722535 w 5053215"/>
              <a:gd name="connsiteY15" fmla="*/ 1325563 h 1325563"/>
              <a:gd name="connsiteX16" fmla="*/ 3161067 w 5053215"/>
              <a:gd name="connsiteY16" fmla="*/ 1325563 h 1325563"/>
              <a:gd name="connsiteX17" fmla="*/ 2650131 w 5053215"/>
              <a:gd name="connsiteY17" fmla="*/ 1325563 h 1325563"/>
              <a:gd name="connsiteX18" fmla="*/ 1987598 w 5053215"/>
              <a:gd name="connsiteY18" fmla="*/ 1325563 h 1325563"/>
              <a:gd name="connsiteX19" fmla="*/ 1577726 w 5053215"/>
              <a:gd name="connsiteY19" fmla="*/ 1325563 h 1325563"/>
              <a:gd name="connsiteX20" fmla="*/ 965726 w 5053215"/>
              <a:gd name="connsiteY20" fmla="*/ 1325563 h 1325563"/>
              <a:gd name="connsiteX21" fmla="*/ 0 w 5053215"/>
              <a:gd name="connsiteY21" fmla="*/ 1325563 h 1325563"/>
              <a:gd name="connsiteX22" fmla="*/ 0 w 5053215"/>
              <a:gd name="connsiteY22" fmla="*/ 857197 h 1325563"/>
              <a:gd name="connsiteX23" fmla="*/ 0 w 5053215"/>
              <a:gd name="connsiteY23" fmla="*/ 402087 h 1325563"/>
              <a:gd name="connsiteX24" fmla="*/ 0 w 5053215"/>
              <a:gd name="connsiteY2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53215" h="1325563" fill="none" extrusionOk="0">
                <a:moveTo>
                  <a:pt x="0" y="0"/>
                </a:moveTo>
                <a:cubicBezTo>
                  <a:pt x="138723" y="-9656"/>
                  <a:pt x="318890" y="27631"/>
                  <a:pt x="460404" y="0"/>
                </a:cubicBezTo>
                <a:cubicBezTo>
                  <a:pt x="601918" y="-27631"/>
                  <a:pt x="841814" y="4536"/>
                  <a:pt x="1122937" y="0"/>
                </a:cubicBezTo>
                <a:cubicBezTo>
                  <a:pt x="1404060" y="-4536"/>
                  <a:pt x="1433262" y="5006"/>
                  <a:pt x="1684405" y="0"/>
                </a:cubicBezTo>
                <a:cubicBezTo>
                  <a:pt x="1935548" y="-5006"/>
                  <a:pt x="2044315" y="48595"/>
                  <a:pt x="2144809" y="0"/>
                </a:cubicBezTo>
                <a:cubicBezTo>
                  <a:pt x="2245303" y="-48595"/>
                  <a:pt x="2483957" y="660"/>
                  <a:pt x="2655745" y="0"/>
                </a:cubicBezTo>
                <a:cubicBezTo>
                  <a:pt x="2827533" y="-660"/>
                  <a:pt x="2914847" y="31992"/>
                  <a:pt x="3065617" y="0"/>
                </a:cubicBezTo>
                <a:cubicBezTo>
                  <a:pt x="3216387" y="-31992"/>
                  <a:pt x="3383432" y="26049"/>
                  <a:pt x="3627085" y="0"/>
                </a:cubicBezTo>
                <a:cubicBezTo>
                  <a:pt x="3870738" y="-26049"/>
                  <a:pt x="4050307" y="34692"/>
                  <a:pt x="4188554" y="0"/>
                </a:cubicBezTo>
                <a:cubicBezTo>
                  <a:pt x="4326801" y="-34692"/>
                  <a:pt x="4849531" y="100060"/>
                  <a:pt x="5053215" y="0"/>
                </a:cubicBezTo>
                <a:cubicBezTo>
                  <a:pt x="5075404" y="131433"/>
                  <a:pt x="5035782" y="316664"/>
                  <a:pt x="5053215" y="468366"/>
                </a:cubicBezTo>
                <a:cubicBezTo>
                  <a:pt x="5070648" y="620068"/>
                  <a:pt x="5041451" y="748615"/>
                  <a:pt x="5053215" y="910220"/>
                </a:cubicBezTo>
                <a:cubicBezTo>
                  <a:pt x="5064979" y="1071825"/>
                  <a:pt x="5032732" y="1175213"/>
                  <a:pt x="5053215" y="1325563"/>
                </a:cubicBezTo>
                <a:cubicBezTo>
                  <a:pt x="4936747" y="1361542"/>
                  <a:pt x="4723367" y="1273677"/>
                  <a:pt x="4592811" y="1325563"/>
                </a:cubicBezTo>
                <a:cubicBezTo>
                  <a:pt x="4462255" y="1377449"/>
                  <a:pt x="4278772" y="1288593"/>
                  <a:pt x="4132407" y="1325563"/>
                </a:cubicBezTo>
                <a:cubicBezTo>
                  <a:pt x="3986042" y="1362533"/>
                  <a:pt x="3879212" y="1288159"/>
                  <a:pt x="3722535" y="1325563"/>
                </a:cubicBezTo>
                <a:cubicBezTo>
                  <a:pt x="3565858" y="1362967"/>
                  <a:pt x="3280349" y="1280023"/>
                  <a:pt x="3161067" y="1325563"/>
                </a:cubicBezTo>
                <a:cubicBezTo>
                  <a:pt x="3041785" y="1371103"/>
                  <a:pt x="2850534" y="1272875"/>
                  <a:pt x="2650131" y="1325563"/>
                </a:cubicBezTo>
                <a:cubicBezTo>
                  <a:pt x="2449728" y="1378251"/>
                  <a:pt x="2171500" y="1284543"/>
                  <a:pt x="1987598" y="1325563"/>
                </a:cubicBezTo>
                <a:cubicBezTo>
                  <a:pt x="1803696" y="1366583"/>
                  <a:pt x="1750253" y="1316215"/>
                  <a:pt x="1577726" y="1325563"/>
                </a:cubicBezTo>
                <a:cubicBezTo>
                  <a:pt x="1405199" y="1334911"/>
                  <a:pt x="1174607" y="1288152"/>
                  <a:pt x="965726" y="1325563"/>
                </a:cubicBezTo>
                <a:cubicBezTo>
                  <a:pt x="756845" y="1362974"/>
                  <a:pt x="373813" y="1316190"/>
                  <a:pt x="0" y="1325563"/>
                </a:cubicBezTo>
                <a:cubicBezTo>
                  <a:pt x="-42364" y="1134436"/>
                  <a:pt x="50861" y="1030445"/>
                  <a:pt x="0" y="857197"/>
                </a:cubicBezTo>
                <a:cubicBezTo>
                  <a:pt x="-50861" y="683949"/>
                  <a:pt x="1457" y="545096"/>
                  <a:pt x="0" y="402087"/>
                </a:cubicBezTo>
                <a:cubicBezTo>
                  <a:pt x="-1457" y="259078"/>
                  <a:pt x="339" y="197779"/>
                  <a:pt x="0" y="0"/>
                </a:cubicBezTo>
                <a:close/>
              </a:path>
              <a:path w="5053215" h="1325563" stroke="0" extrusionOk="0">
                <a:moveTo>
                  <a:pt x="0" y="0"/>
                </a:moveTo>
                <a:cubicBezTo>
                  <a:pt x="203061" y="-20323"/>
                  <a:pt x="258207" y="33959"/>
                  <a:pt x="510936" y="0"/>
                </a:cubicBezTo>
                <a:cubicBezTo>
                  <a:pt x="763665" y="-33959"/>
                  <a:pt x="747458" y="9453"/>
                  <a:pt x="920808" y="0"/>
                </a:cubicBezTo>
                <a:cubicBezTo>
                  <a:pt x="1094158" y="-9453"/>
                  <a:pt x="1269730" y="52451"/>
                  <a:pt x="1431744" y="0"/>
                </a:cubicBezTo>
                <a:cubicBezTo>
                  <a:pt x="1593758" y="-52451"/>
                  <a:pt x="1933387" y="7721"/>
                  <a:pt x="2094277" y="0"/>
                </a:cubicBezTo>
                <a:cubicBezTo>
                  <a:pt x="2255167" y="-7721"/>
                  <a:pt x="2439652" y="1364"/>
                  <a:pt x="2756810" y="0"/>
                </a:cubicBezTo>
                <a:cubicBezTo>
                  <a:pt x="3073968" y="-1364"/>
                  <a:pt x="3108151" y="18810"/>
                  <a:pt x="3419342" y="0"/>
                </a:cubicBezTo>
                <a:cubicBezTo>
                  <a:pt x="3730533" y="-18810"/>
                  <a:pt x="3894233" y="51009"/>
                  <a:pt x="4081875" y="0"/>
                </a:cubicBezTo>
                <a:cubicBezTo>
                  <a:pt x="4269517" y="-51009"/>
                  <a:pt x="4694974" y="20669"/>
                  <a:pt x="5053215" y="0"/>
                </a:cubicBezTo>
                <a:cubicBezTo>
                  <a:pt x="5080746" y="159942"/>
                  <a:pt x="5020143" y="345906"/>
                  <a:pt x="5053215" y="441854"/>
                </a:cubicBezTo>
                <a:cubicBezTo>
                  <a:pt x="5086287" y="537802"/>
                  <a:pt x="5008800" y="719668"/>
                  <a:pt x="5053215" y="910220"/>
                </a:cubicBezTo>
                <a:cubicBezTo>
                  <a:pt x="5097630" y="1100772"/>
                  <a:pt x="5020085" y="1196986"/>
                  <a:pt x="5053215" y="1325563"/>
                </a:cubicBezTo>
                <a:cubicBezTo>
                  <a:pt x="4833326" y="1347469"/>
                  <a:pt x="4686207" y="1278576"/>
                  <a:pt x="4491747" y="1325563"/>
                </a:cubicBezTo>
                <a:cubicBezTo>
                  <a:pt x="4297287" y="1372550"/>
                  <a:pt x="4151037" y="1303639"/>
                  <a:pt x="3980810" y="1325563"/>
                </a:cubicBezTo>
                <a:cubicBezTo>
                  <a:pt x="3810583" y="1347487"/>
                  <a:pt x="3571680" y="1307984"/>
                  <a:pt x="3318278" y="1325563"/>
                </a:cubicBezTo>
                <a:cubicBezTo>
                  <a:pt x="3064876" y="1343142"/>
                  <a:pt x="2819458" y="1286784"/>
                  <a:pt x="2655745" y="1325563"/>
                </a:cubicBezTo>
                <a:cubicBezTo>
                  <a:pt x="2492032" y="1364342"/>
                  <a:pt x="2326869" y="1312357"/>
                  <a:pt x="2144809" y="1325563"/>
                </a:cubicBezTo>
                <a:cubicBezTo>
                  <a:pt x="1962749" y="1338769"/>
                  <a:pt x="1808514" y="1289514"/>
                  <a:pt x="1633873" y="1325563"/>
                </a:cubicBezTo>
                <a:cubicBezTo>
                  <a:pt x="1459232" y="1361612"/>
                  <a:pt x="1297122" y="1325489"/>
                  <a:pt x="1072405" y="1325563"/>
                </a:cubicBezTo>
                <a:cubicBezTo>
                  <a:pt x="847688" y="1325637"/>
                  <a:pt x="862271" y="1297081"/>
                  <a:pt x="662533" y="1325563"/>
                </a:cubicBezTo>
                <a:cubicBezTo>
                  <a:pt x="462795" y="1354045"/>
                  <a:pt x="227304" y="1316730"/>
                  <a:pt x="0" y="1325563"/>
                </a:cubicBezTo>
                <a:cubicBezTo>
                  <a:pt x="-11349" y="1138247"/>
                  <a:pt x="33704" y="1060564"/>
                  <a:pt x="0" y="857197"/>
                </a:cubicBezTo>
                <a:cubicBezTo>
                  <a:pt x="-33704" y="653830"/>
                  <a:pt x="35484" y="588367"/>
                  <a:pt x="0" y="388832"/>
                </a:cubicBezTo>
                <a:cubicBezTo>
                  <a:pt x="-35484" y="189298"/>
                  <a:pt x="15709" y="128935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43250466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SI" sz="5000" b="1" dirty="0">
                <a:solidFill>
                  <a:schemeClr val="bg1"/>
                </a:solidFill>
              </a:rPr>
              <a:t>DELO V ZVEZKU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BE332B1-F51D-41F9-91E8-13617F88F45F}"/>
              </a:ext>
            </a:extLst>
          </p:cNvPr>
          <p:cNvSpPr txBox="1"/>
          <p:nvPr/>
        </p:nvSpPr>
        <p:spPr>
          <a:xfrm>
            <a:off x="651164" y="2531688"/>
            <a:ext cx="7536871" cy="3323987"/>
          </a:xfrm>
          <a:custGeom>
            <a:avLst/>
            <a:gdLst>
              <a:gd name="connsiteX0" fmla="*/ 0 w 7536871"/>
              <a:gd name="connsiteY0" fmla="*/ 0 h 3323987"/>
              <a:gd name="connsiteX1" fmla="*/ 429022 w 7536871"/>
              <a:gd name="connsiteY1" fmla="*/ 0 h 3323987"/>
              <a:gd name="connsiteX2" fmla="*/ 1084150 w 7536871"/>
              <a:gd name="connsiteY2" fmla="*/ 0 h 3323987"/>
              <a:gd name="connsiteX3" fmla="*/ 1513172 w 7536871"/>
              <a:gd name="connsiteY3" fmla="*/ 0 h 3323987"/>
              <a:gd name="connsiteX4" fmla="*/ 2168300 w 7536871"/>
              <a:gd name="connsiteY4" fmla="*/ 0 h 3323987"/>
              <a:gd name="connsiteX5" fmla="*/ 2748059 w 7536871"/>
              <a:gd name="connsiteY5" fmla="*/ 0 h 3323987"/>
              <a:gd name="connsiteX6" fmla="*/ 3403187 w 7536871"/>
              <a:gd name="connsiteY6" fmla="*/ 0 h 3323987"/>
              <a:gd name="connsiteX7" fmla="*/ 3982946 w 7536871"/>
              <a:gd name="connsiteY7" fmla="*/ 0 h 3323987"/>
              <a:gd name="connsiteX8" fmla="*/ 4411968 w 7536871"/>
              <a:gd name="connsiteY8" fmla="*/ 0 h 3323987"/>
              <a:gd name="connsiteX9" fmla="*/ 4916359 w 7536871"/>
              <a:gd name="connsiteY9" fmla="*/ 0 h 3323987"/>
              <a:gd name="connsiteX10" fmla="*/ 5571487 w 7536871"/>
              <a:gd name="connsiteY10" fmla="*/ 0 h 3323987"/>
              <a:gd name="connsiteX11" fmla="*/ 6226615 w 7536871"/>
              <a:gd name="connsiteY11" fmla="*/ 0 h 3323987"/>
              <a:gd name="connsiteX12" fmla="*/ 6881743 w 7536871"/>
              <a:gd name="connsiteY12" fmla="*/ 0 h 3323987"/>
              <a:gd name="connsiteX13" fmla="*/ 7536871 w 7536871"/>
              <a:gd name="connsiteY13" fmla="*/ 0 h 3323987"/>
              <a:gd name="connsiteX14" fmla="*/ 7536871 w 7536871"/>
              <a:gd name="connsiteY14" fmla="*/ 587238 h 3323987"/>
              <a:gd name="connsiteX15" fmla="*/ 7536871 w 7536871"/>
              <a:gd name="connsiteY15" fmla="*/ 1074756 h 3323987"/>
              <a:gd name="connsiteX16" fmla="*/ 7536871 w 7536871"/>
              <a:gd name="connsiteY16" fmla="*/ 1661994 h 3323987"/>
              <a:gd name="connsiteX17" fmla="*/ 7536871 w 7536871"/>
              <a:gd name="connsiteY17" fmla="*/ 2215991 h 3323987"/>
              <a:gd name="connsiteX18" fmla="*/ 7536871 w 7536871"/>
              <a:gd name="connsiteY18" fmla="*/ 2736749 h 3323987"/>
              <a:gd name="connsiteX19" fmla="*/ 7536871 w 7536871"/>
              <a:gd name="connsiteY19" fmla="*/ 3323987 h 3323987"/>
              <a:gd name="connsiteX20" fmla="*/ 7183218 w 7536871"/>
              <a:gd name="connsiteY20" fmla="*/ 3323987 h 3323987"/>
              <a:gd name="connsiteX21" fmla="*/ 6452721 w 7536871"/>
              <a:gd name="connsiteY21" fmla="*/ 3323987 h 3323987"/>
              <a:gd name="connsiteX22" fmla="*/ 6023699 w 7536871"/>
              <a:gd name="connsiteY22" fmla="*/ 3323987 h 3323987"/>
              <a:gd name="connsiteX23" fmla="*/ 5670046 w 7536871"/>
              <a:gd name="connsiteY23" fmla="*/ 3323987 h 3323987"/>
              <a:gd name="connsiteX24" fmla="*/ 5316393 w 7536871"/>
              <a:gd name="connsiteY24" fmla="*/ 3323987 h 3323987"/>
              <a:gd name="connsiteX25" fmla="*/ 4736634 w 7536871"/>
              <a:gd name="connsiteY25" fmla="*/ 3323987 h 3323987"/>
              <a:gd name="connsiteX26" fmla="*/ 4232243 w 7536871"/>
              <a:gd name="connsiteY26" fmla="*/ 3323987 h 3323987"/>
              <a:gd name="connsiteX27" fmla="*/ 3501746 w 7536871"/>
              <a:gd name="connsiteY27" fmla="*/ 3323987 h 3323987"/>
              <a:gd name="connsiteX28" fmla="*/ 3148093 w 7536871"/>
              <a:gd name="connsiteY28" fmla="*/ 3323987 h 3323987"/>
              <a:gd name="connsiteX29" fmla="*/ 2794440 w 7536871"/>
              <a:gd name="connsiteY29" fmla="*/ 3323987 h 3323987"/>
              <a:gd name="connsiteX30" fmla="*/ 2290049 w 7536871"/>
              <a:gd name="connsiteY30" fmla="*/ 3323987 h 3323987"/>
              <a:gd name="connsiteX31" fmla="*/ 1861027 w 7536871"/>
              <a:gd name="connsiteY31" fmla="*/ 3323987 h 3323987"/>
              <a:gd name="connsiteX32" fmla="*/ 1281268 w 7536871"/>
              <a:gd name="connsiteY32" fmla="*/ 3323987 h 3323987"/>
              <a:gd name="connsiteX33" fmla="*/ 626140 w 7536871"/>
              <a:gd name="connsiteY33" fmla="*/ 3323987 h 3323987"/>
              <a:gd name="connsiteX34" fmla="*/ 0 w 7536871"/>
              <a:gd name="connsiteY34" fmla="*/ 3323987 h 3323987"/>
              <a:gd name="connsiteX35" fmla="*/ 0 w 7536871"/>
              <a:gd name="connsiteY35" fmla="*/ 2803229 h 3323987"/>
              <a:gd name="connsiteX36" fmla="*/ 0 w 7536871"/>
              <a:gd name="connsiteY36" fmla="*/ 2182751 h 3323987"/>
              <a:gd name="connsiteX37" fmla="*/ 0 w 7536871"/>
              <a:gd name="connsiteY37" fmla="*/ 1595514 h 3323987"/>
              <a:gd name="connsiteX38" fmla="*/ 0 w 7536871"/>
              <a:gd name="connsiteY38" fmla="*/ 1107996 h 3323987"/>
              <a:gd name="connsiteX39" fmla="*/ 0 w 7536871"/>
              <a:gd name="connsiteY39" fmla="*/ 487518 h 3323987"/>
              <a:gd name="connsiteX40" fmla="*/ 0 w 7536871"/>
              <a:gd name="connsiteY40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36871" h="3323987" fill="none" extrusionOk="0">
                <a:moveTo>
                  <a:pt x="0" y="0"/>
                </a:moveTo>
                <a:cubicBezTo>
                  <a:pt x="214157" y="-34789"/>
                  <a:pt x="299937" y="31522"/>
                  <a:pt x="429022" y="0"/>
                </a:cubicBezTo>
                <a:cubicBezTo>
                  <a:pt x="558107" y="-31522"/>
                  <a:pt x="951845" y="8499"/>
                  <a:pt x="1084150" y="0"/>
                </a:cubicBezTo>
                <a:cubicBezTo>
                  <a:pt x="1216455" y="-8499"/>
                  <a:pt x="1304762" y="37338"/>
                  <a:pt x="1513172" y="0"/>
                </a:cubicBezTo>
                <a:cubicBezTo>
                  <a:pt x="1721582" y="-37338"/>
                  <a:pt x="1846914" y="28365"/>
                  <a:pt x="2168300" y="0"/>
                </a:cubicBezTo>
                <a:cubicBezTo>
                  <a:pt x="2489686" y="-28365"/>
                  <a:pt x="2600984" y="8365"/>
                  <a:pt x="2748059" y="0"/>
                </a:cubicBezTo>
                <a:cubicBezTo>
                  <a:pt x="2895134" y="-8365"/>
                  <a:pt x="3092973" y="75898"/>
                  <a:pt x="3403187" y="0"/>
                </a:cubicBezTo>
                <a:cubicBezTo>
                  <a:pt x="3713401" y="-75898"/>
                  <a:pt x="3808476" y="3124"/>
                  <a:pt x="3982946" y="0"/>
                </a:cubicBezTo>
                <a:cubicBezTo>
                  <a:pt x="4157416" y="-3124"/>
                  <a:pt x="4233430" y="14221"/>
                  <a:pt x="4411968" y="0"/>
                </a:cubicBezTo>
                <a:cubicBezTo>
                  <a:pt x="4590506" y="-14221"/>
                  <a:pt x="4704681" y="8429"/>
                  <a:pt x="4916359" y="0"/>
                </a:cubicBezTo>
                <a:cubicBezTo>
                  <a:pt x="5128037" y="-8429"/>
                  <a:pt x="5406555" y="71390"/>
                  <a:pt x="5571487" y="0"/>
                </a:cubicBezTo>
                <a:cubicBezTo>
                  <a:pt x="5736419" y="-71390"/>
                  <a:pt x="6020331" y="3497"/>
                  <a:pt x="6226615" y="0"/>
                </a:cubicBezTo>
                <a:cubicBezTo>
                  <a:pt x="6432899" y="-3497"/>
                  <a:pt x="6698015" y="64091"/>
                  <a:pt x="6881743" y="0"/>
                </a:cubicBezTo>
                <a:cubicBezTo>
                  <a:pt x="7065471" y="-64091"/>
                  <a:pt x="7356664" y="32385"/>
                  <a:pt x="7536871" y="0"/>
                </a:cubicBezTo>
                <a:cubicBezTo>
                  <a:pt x="7574340" y="235927"/>
                  <a:pt x="7524873" y="377992"/>
                  <a:pt x="7536871" y="587238"/>
                </a:cubicBezTo>
                <a:cubicBezTo>
                  <a:pt x="7548869" y="796484"/>
                  <a:pt x="7508293" y="899776"/>
                  <a:pt x="7536871" y="1074756"/>
                </a:cubicBezTo>
                <a:cubicBezTo>
                  <a:pt x="7565449" y="1249736"/>
                  <a:pt x="7476468" y="1389480"/>
                  <a:pt x="7536871" y="1661994"/>
                </a:cubicBezTo>
                <a:cubicBezTo>
                  <a:pt x="7597274" y="1934508"/>
                  <a:pt x="7488407" y="2039580"/>
                  <a:pt x="7536871" y="2215991"/>
                </a:cubicBezTo>
                <a:cubicBezTo>
                  <a:pt x="7585335" y="2392402"/>
                  <a:pt x="7500647" y="2540444"/>
                  <a:pt x="7536871" y="2736749"/>
                </a:cubicBezTo>
                <a:cubicBezTo>
                  <a:pt x="7573095" y="2933054"/>
                  <a:pt x="7479422" y="3097697"/>
                  <a:pt x="7536871" y="3323987"/>
                </a:cubicBezTo>
                <a:cubicBezTo>
                  <a:pt x="7457679" y="3332562"/>
                  <a:pt x="7280733" y="3314499"/>
                  <a:pt x="7183218" y="3323987"/>
                </a:cubicBezTo>
                <a:cubicBezTo>
                  <a:pt x="7085703" y="3333475"/>
                  <a:pt x="6610524" y="3237516"/>
                  <a:pt x="6452721" y="3323987"/>
                </a:cubicBezTo>
                <a:cubicBezTo>
                  <a:pt x="6294918" y="3410458"/>
                  <a:pt x="6143525" y="3315043"/>
                  <a:pt x="6023699" y="3323987"/>
                </a:cubicBezTo>
                <a:cubicBezTo>
                  <a:pt x="5903873" y="3332931"/>
                  <a:pt x="5765030" y="3309264"/>
                  <a:pt x="5670046" y="3323987"/>
                </a:cubicBezTo>
                <a:cubicBezTo>
                  <a:pt x="5575062" y="3338710"/>
                  <a:pt x="5453641" y="3301649"/>
                  <a:pt x="5316393" y="3323987"/>
                </a:cubicBezTo>
                <a:cubicBezTo>
                  <a:pt x="5179145" y="3346325"/>
                  <a:pt x="4957388" y="3258872"/>
                  <a:pt x="4736634" y="3323987"/>
                </a:cubicBezTo>
                <a:cubicBezTo>
                  <a:pt x="4515880" y="3389102"/>
                  <a:pt x="4377839" y="3285777"/>
                  <a:pt x="4232243" y="3323987"/>
                </a:cubicBezTo>
                <a:cubicBezTo>
                  <a:pt x="4086647" y="3362197"/>
                  <a:pt x="3700814" y="3296409"/>
                  <a:pt x="3501746" y="3323987"/>
                </a:cubicBezTo>
                <a:cubicBezTo>
                  <a:pt x="3302678" y="3351565"/>
                  <a:pt x="3257516" y="3300959"/>
                  <a:pt x="3148093" y="3323987"/>
                </a:cubicBezTo>
                <a:cubicBezTo>
                  <a:pt x="3038670" y="3347015"/>
                  <a:pt x="2970663" y="3288249"/>
                  <a:pt x="2794440" y="3323987"/>
                </a:cubicBezTo>
                <a:cubicBezTo>
                  <a:pt x="2618217" y="3359725"/>
                  <a:pt x="2422704" y="3312153"/>
                  <a:pt x="2290049" y="3323987"/>
                </a:cubicBezTo>
                <a:cubicBezTo>
                  <a:pt x="2157394" y="3335821"/>
                  <a:pt x="2001546" y="3285857"/>
                  <a:pt x="1861027" y="3323987"/>
                </a:cubicBezTo>
                <a:cubicBezTo>
                  <a:pt x="1720508" y="3362117"/>
                  <a:pt x="1458846" y="3323952"/>
                  <a:pt x="1281268" y="3323987"/>
                </a:cubicBezTo>
                <a:cubicBezTo>
                  <a:pt x="1103690" y="3324022"/>
                  <a:pt x="865379" y="3291231"/>
                  <a:pt x="626140" y="3323987"/>
                </a:cubicBezTo>
                <a:cubicBezTo>
                  <a:pt x="386901" y="3356743"/>
                  <a:pt x="276685" y="3253199"/>
                  <a:pt x="0" y="3323987"/>
                </a:cubicBezTo>
                <a:cubicBezTo>
                  <a:pt x="-9091" y="3080595"/>
                  <a:pt x="50942" y="2986393"/>
                  <a:pt x="0" y="2803229"/>
                </a:cubicBezTo>
                <a:cubicBezTo>
                  <a:pt x="-50942" y="2620065"/>
                  <a:pt x="60512" y="2393651"/>
                  <a:pt x="0" y="2182751"/>
                </a:cubicBezTo>
                <a:cubicBezTo>
                  <a:pt x="-60512" y="1971851"/>
                  <a:pt x="16541" y="1761087"/>
                  <a:pt x="0" y="1595514"/>
                </a:cubicBezTo>
                <a:cubicBezTo>
                  <a:pt x="-16541" y="1429941"/>
                  <a:pt x="26336" y="1218334"/>
                  <a:pt x="0" y="1107996"/>
                </a:cubicBezTo>
                <a:cubicBezTo>
                  <a:pt x="-26336" y="997658"/>
                  <a:pt x="35523" y="774513"/>
                  <a:pt x="0" y="487518"/>
                </a:cubicBezTo>
                <a:cubicBezTo>
                  <a:pt x="-35523" y="200523"/>
                  <a:pt x="20568" y="102333"/>
                  <a:pt x="0" y="0"/>
                </a:cubicBezTo>
                <a:close/>
              </a:path>
              <a:path w="7536871" h="3323987" stroke="0" extrusionOk="0">
                <a:moveTo>
                  <a:pt x="0" y="0"/>
                </a:moveTo>
                <a:cubicBezTo>
                  <a:pt x="124131" y="-30405"/>
                  <a:pt x="295561" y="43558"/>
                  <a:pt x="429022" y="0"/>
                </a:cubicBezTo>
                <a:cubicBezTo>
                  <a:pt x="562483" y="-43558"/>
                  <a:pt x="618791" y="33857"/>
                  <a:pt x="782675" y="0"/>
                </a:cubicBezTo>
                <a:cubicBezTo>
                  <a:pt x="946559" y="-33857"/>
                  <a:pt x="1112809" y="47672"/>
                  <a:pt x="1211697" y="0"/>
                </a:cubicBezTo>
                <a:cubicBezTo>
                  <a:pt x="1310585" y="-47672"/>
                  <a:pt x="1645960" y="12339"/>
                  <a:pt x="1866825" y="0"/>
                </a:cubicBezTo>
                <a:cubicBezTo>
                  <a:pt x="2087690" y="-12339"/>
                  <a:pt x="2169035" y="49366"/>
                  <a:pt x="2295847" y="0"/>
                </a:cubicBezTo>
                <a:cubicBezTo>
                  <a:pt x="2422659" y="-49366"/>
                  <a:pt x="2673418" y="17185"/>
                  <a:pt x="2950975" y="0"/>
                </a:cubicBezTo>
                <a:cubicBezTo>
                  <a:pt x="3228532" y="-17185"/>
                  <a:pt x="3207686" y="48824"/>
                  <a:pt x="3455365" y="0"/>
                </a:cubicBezTo>
                <a:cubicBezTo>
                  <a:pt x="3703044" y="-48824"/>
                  <a:pt x="3740734" y="35822"/>
                  <a:pt x="3884387" y="0"/>
                </a:cubicBezTo>
                <a:cubicBezTo>
                  <a:pt x="4028040" y="-35822"/>
                  <a:pt x="4347028" y="46933"/>
                  <a:pt x="4539515" y="0"/>
                </a:cubicBezTo>
                <a:cubicBezTo>
                  <a:pt x="4732002" y="-46933"/>
                  <a:pt x="4808484" y="8316"/>
                  <a:pt x="4968537" y="0"/>
                </a:cubicBezTo>
                <a:cubicBezTo>
                  <a:pt x="5128590" y="-8316"/>
                  <a:pt x="5216898" y="47064"/>
                  <a:pt x="5397559" y="0"/>
                </a:cubicBezTo>
                <a:cubicBezTo>
                  <a:pt x="5578220" y="-47064"/>
                  <a:pt x="5605711" y="14046"/>
                  <a:pt x="5751212" y="0"/>
                </a:cubicBezTo>
                <a:cubicBezTo>
                  <a:pt x="5896713" y="-14046"/>
                  <a:pt x="6059972" y="187"/>
                  <a:pt x="6180234" y="0"/>
                </a:cubicBezTo>
                <a:cubicBezTo>
                  <a:pt x="6300496" y="-187"/>
                  <a:pt x="6549709" y="77393"/>
                  <a:pt x="6835362" y="0"/>
                </a:cubicBezTo>
                <a:cubicBezTo>
                  <a:pt x="7121015" y="-77393"/>
                  <a:pt x="7219672" y="81974"/>
                  <a:pt x="7536871" y="0"/>
                </a:cubicBezTo>
                <a:cubicBezTo>
                  <a:pt x="7584569" y="235055"/>
                  <a:pt x="7525141" y="388078"/>
                  <a:pt x="7536871" y="587238"/>
                </a:cubicBezTo>
                <a:cubicBezTo>
                  <a:pt x="7548601" y="786398"/>
                  <a:pt x="7493697" y="957759"/>
                  <a:pt x="7536871" y="1207715"/>
                </a:cubicBezTo>
                <a:cubicBezTo>
                  <a:pt x="7580045" y="1457671"/>
                  <a:pt x="7482853" y="1521500"/>
                  <a:pt x="7536871" y="1828193"/>
                </a:cubicBezTo>
                <a:cubicBezTo>
                  <a:pt x="7590889" y="2134886"/>
                  <a:pt x="7491213" y="2195032"/>
                  <a:pt x="7536871" y="2348951"/>
                </a:cubicBezTo>
                <a:cubicBezTo>
                  <a:pt x="7582529" y="2502870"/>
                  <a:pt x="7511475" y="3035675"/>
                  <a:pt x="7536871" y="3323987"/>
                </a:cubicBezTo>
                <a:cubicBezTo>
                  <a:pt x="7316996" y="3367626"/>
                  <a:pt x="7206387" y="3322194"/>
                  <a:pt x="6957112" y="3323987"/>
                </a:cubicBezTo>
                <a:cubicBezTo>
                  <a:pt x="6707837" y="3325780"/>
                  <a:pt x="6504805" y="3260460"/>
                  <a:pt x="6301984" y="3323987"/>
                </a:cubicBezTo>
                <a:cubicBezTo>
                  <a:pt x="6099163" y="3387514"/>
                  <a:pt x="6033908" y="3318592"/>
                  <a:pt x="5948330" y="3323987"/>
                </a:cubicBezTo>
                <a:cubicBezTo>
                  <a:pt x="5862752" y="3329382"/>
                  <a:pt x="5512967" y="3313122"/>
                  <a:pt x="5368571" y="3323987"/>
                </a:cubicBezTo>
                <a:cubicBezTo>
                  <a:pt x="5224175" y="3334852"/>
                  <a:pt x="5076045" y="3293307"/>
                  <a:pt x="4788812" y="3323987"/>
                </a:cubicBezTo>
                <a:cubicBezTo>
                  <a:pt x="4501579" y="3354667"/>
                  <a:pt x="4484275" y="3311047"/>
                  <a:pt x="4209053" y="3323987"/>
                </a:cubicBezTo>
                <a:cubicBezTo>
                  <a:pt x="3933831" y="3336927"/>
                  <a:pt x="3709224" y="3249957"/>
                  <a:pt x="3553925" y="3323987"/>
                </a:cubicBezTo>
                <a:cubicBezTo>
                  <a:pt x="3398626" y="3398017"/>
                  <a:pt x="3055581" y="3276808"/>
                  <a:pt x="2823428" y="3323987"/>
                </a:cubicBezTo>
                <a:cubicBezTo>
                  <a:pt x="2591275" y="3371166"/>
                  <a:pt x="2577308" y="3301415"/>
                  <a:pt x="2469775" y="3323987"/>
                </a:cubicBezTo>
                <a:cubicBezTo>
                  <a:pt x="2362242" y="3346559"/>
                  <a:pt x="2094515" y="3302764"/>
                  <a:pt x="1965384" y="3323987"/>
                </a:cubicBezTo>
                <a:cubicBezTo>
                  <a:pt x="1836253" y="3345210"/>
                  <a:pt x="1582563" y="3273179"/>
                  <a:pt x="1234887" y="3323987"/>
                </a:cubicBezTo>
                <a:cubicBezTo>
                  <a:pt x="887211" y="3374795"/>
                  <a:pt x="950020" y="3292013"/>
                  <a:pt x="805865" y="3323987"/>
                </a:cubicBezTo>
                <a:cubicBezTo>
                  <a:pt x="661710" y="3355961"/>
                  <a:pt x="201001" y="3234345"/>
                  <a:pt x="0" y="3323987"/>
                </a:cubicBezTo>
                <a:cubicBezTo>
                  <a:pt x="-11144" y="3137878"/>
                  <a:pt x="15878" y="3019381"/>
                  <a:pt x="0" y="2869709"/>
                </a:cubicBezTo>
                <a:cubicBezTo>
                  <a:pt x="-15878" y="2720037"/>
                  <a:pt x="13219" y="2477942"/>
                  <a:pt x="0" y="2315711"/>
                </a:cubicBezTo>
                <a:cubicBezTo>
                  <a:pt x="-13219" y="2153480"/>
                  <a:pt x="33602" y="1989937"/>
                  <a:pt x="0" y="1828193"/>
                </a:cubicBezTo>
                <a:cubicBezTo>
                  <a:pt x="-33602" y="1666449"/>
                  <a:pt x="44338" y="1524071"/>
                  <a:pt x="0" y="1307435"/>
                </a:cubicBezTo>
                <a:cubicBezTo>
                  <a:pt x="-44338" y="1090799"/>
                  <a:pt x="23941" y="898119"/>
                  <a:pt x="0" y="753437"/>
                </a:cubicBezTo>
                <a:cubicBezTo>
                  <a:pt x="-23941" y="608755"/>
                  <a:pt x="44685" y="37366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0927838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SI" sz="3500" b="1" dirty="0" smtClean="0">
                <a:solidFill>
                  <a:schemeClr val="bg1"/>
                </a:solidFill>
              </a:rPr>
              <a:t>V </a:t>
            </a:r>
            <a:r>
              <a:rPr lang="en-SI" sz="3500" b="1" dirty="0">
                <a:solidFill>
                  <a:schemeClr val="bg1"/>
                </a:solidFill>
              </a:rPr>
              <a:t>ZVEZEK </a:t>
            </a:r>
            <a:r>
              <a:rPr lang="sl-SI" sz="3500" b="1" dirty="0" smtClean="0">
                <a:solidFill>
                  <a:schemeClr val="bg1"/>
                </a:solidFill>
              </a:rPr>
              <a:t>ZA GLASBO NAPIŠI</a:t>
            </a:r>
            <a:r>
              <a:rPr lang="en-SI" sz="3500" b="1" dirty="0" smtClean="0">
                <a:solidFill>
                  <a:schemeClr val="bg1"/>
                </a:solidFill>
              </a:rPr>
              <a:t> </a:t>
            </a:r>
            <a:r>
              <a:rPr lang="en-SI" sz="3500" b="1" dirty="0">
                <a:solidFill>
                  <a:schemeClr val="bg1"/>
                </a:solidFill>
              </a:rPr>
              <a:t>NASLOV: </a:t>
            </a:r>
            <a:r>
              <a:rPr lang="en-SI" sz="3500" dirty="0">
                <a:solidFill>
                  <a:srgbClr val="FF0000"/>
                </a:solidFill>
              </a:rPr>
              <a:t>ZIMA JE PRIŠLA.</a:t>
            </a:r>
            <a:r>
              <a:rPr lang="en-SI" sz="3500" b="1" dirty="0">
                <a:solidFill>
                  <a:schemeClr val="bg1"/>
                </a:solidFill>
              </a:rPr>
              <a:t> </a:t>
            </a:r>
          </a:p>
          <a:p>
            <a:endParaRPr lang="en-SI" sz="3500" b="1" dirty="0">
              <a:solidFill>
                <a:schemeClr val="bg1"/>
              </a:solidFill>
            </a:endParaRPr>
          </a:p>
          <a:p>
            <a:r>
              <a:rPr lang="en-SI" sz="3500" b="1" dirty="0">
                <a:solidFill>
                  <a:schemeClr val="bg1"/>
                </a:solidFill>
              </a:rPr>
              <a:t>NARIŠI ILUSTRACIJO PESMI. </a:t>
            </a:r>
          </a:p>
          <a:p>
            <a:endParaRPr lang="en-SI" sz="3500" b="1" dirty="0">
              <a:solidFill>
                <a:schemeClr val="bg1"/>
              </a:solidFill>
            </a:endParaRPr>
          </a:p>
          <a:p>
            <a:r>
              <a:rPr lang="en-SI" sz="3500" b="1" dirty="0">
                <a:solidFill>
                  <a:schemeClr val="bg1"/>
                </a:solidFill>
              </a:rPr>
              <a:t>LAHKO NALEPIŠ TUDI BESEDILO PESMI. </a:t>
            </a:r>
          </a:p>
        </p:txBody>
      </p:sp>
      <p:pic>
        <p:nvPicPr>
          <p:cNvPr id="6146" name="Picture 2" descr="Top Crayon Gif Stickers for Android &amp; iOS | Gfycat">
            <a:extLst>
              <a:ext uri="{FF2B5EF4-FFF2-40B4-BE49-F238E27FC236}">
                <a16:creationId xmlns:a16="http://schemas.microsoft.com/office/drawing/2014/main" id="{334B5979-5772-4A72-8BC9-690C94D0B7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53" y="5847145"/>
            <a:ext cx="4154198" cy="10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84242" y="3843130"/>
            <a:ext cx="10243931" cy="2676939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6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3"/>
    </mc:Choice>
    <mc:Fallback xmlns="">
      <p:transition spd="slow" advTm="1762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74AC6-6BF5-4D5C-B73F-6C599573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562480"/>
            <a:ext cx="3790950" cy="3790950"/>
          </a:xfr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51C9B9BB-9626-4435-B15B-1A92A378E549}"/>
              </a:ext>
            </a:extLst>
          </p:cNvPr>
          <p:cNvSpPr/>
          <p:nvPr/>
        </p:nvSpPr>
        <p:spPr>
          <a:xfrm>
            <a:off x="6660107" y="1146412"/>
            <a:ext cx="4135272" cy="2115403"/>
          </a:xfrm>
          <a:prstGeom prst="wedgeEllipseCallout">
            <a:avLst>
              <a:gd name="adj1" fmla="val -52050"/>
              <a:gd name="adj2" fmla="val 510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dirty="0">
                <a:solidFill>
                  <a:schemeClr val="tx1"/>
                </a:solidFill>
              </a:rPr>
              <a:t>LEPO SE IMEJ IN VELIKO SE SMEJ. NASVIDENJE!</a:t>
            </a:r>
          </a:p>
        </p:txBody>
      </p:sp>
    </p:spTree>
    <p:extLst>
      <p:ext uri="{BB962C8B-B14F-4D97-AF65-F5344CB8AC3E}">
        <p14:creationId xmlns:p14="http://schemas.microsoft.com/office/powerpoint/2010/main" val="15992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"/>
    </mc:Choice>
    <mc:Fallback xmlns="">
      <p:transition spd="slow" advTm="73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0CC48-B661-4A4A-95BD-2FF0E82A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D3671D-0450-45A1-9CB2-1253FDC0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2" descr="super kakovost vroči novi izdelki pol cene kape maribor - cosmostrio.org">
            <a:extLst>
              <a:ext uri="{FF2B5EF4-FFF2-40B4-BE49-F238E27FC236}">
                <a16:creationId xmlns:a16="http://schemas.microsoft.com/office/drawing/2014/main" id="{77432853-1B77-49A1-815F-C4555CA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8" y="1027906"/>
            <a:ext cx="5065200" cy="46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3925" y="48808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/>
    </mc:Choice>
    <mc:Fallback xmlns=""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C852B7D-9C01-4D51-8216-C5F934788AD6}"/>
              </a:ext>
            </a:extLst>
          </p:cNvPr>
          <p:cNvSpPr txBox="1"/>
          <p:nvPr/>
        </p:nvSpPr>
        <p:spPr>
          <a:xfrm>
            <a:off x="954741" y="484094"/>
            <a:ext cx="1019287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PRIPLESALE SO Z NEBA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POPADALE NA TLA.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VSO NOČ SO PREPROGO TKALE,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BELEM JUTRU SO ZASPALE.        </a:t>
            </a:r>
            <a:endParaRPr lang="sl-SI" sz="4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3108" y="4363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"/>
    </mc:Choice>
    <mc:Fallback xmlns="">
      <p:transition spd="slow" advTm="124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E5753-E9D8-44B0-93A7-F2836E38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26B8A9-273B-42B9-9845-F48F6084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4" descr="Snowflakes rising | UU World Magazine">
            <a:extLst>
              <a:ext uri="{FF2B5EF4-FFF2-40B4-BE49-F238E27FC236}">
                <a16:creationId xmlns:a16="http://schemas.microsoft.com/office/drawing/2014/main" id="{5B1A0CA4-A8E4-46D1-82FD-1BB060E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3" y="1612213"/>
            <a:ext cx="6575784" cy="35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8FB0F51F-7B23-4A29-B735-23DF194DF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C19764-15C8-4E94-BEAD-1FF3531A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7592187-F398-49DC-ABD5-655975FAEB10}"/>
              </a:ext>
            </a:extLst>
          </p:cNvPr>
          <p:cNvSpPr txBox="1"/>
          <p:nvPr/>
        </p:nvSpPr>
        <p:spPr>
          <a:xfrm>
            <a:off x="551330" y="188259"/>
            <a:ext cx="6521824" cy="500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HRIBČEK ODHITIM,                            IN ŽE NA NJIH SEDIM.</a:t>
            </a:r>
            <a:endParaRPr lang="sl-SI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VESELO, HOJ,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SNEGU</a:t>
            </a:r>
            <a:r>
              <a:rPr lang="en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ZDRVIM PO STRMEM BREGU. </a:t>
            </a:r>
            <a:endParaRPr lang="sl-SI" sz="48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2432" y="4705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7"/>
    </mc:Choice>
    <mc:Fallback xmlns="">
      <p:transition spd="slow" advTm="148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18A89-826C-44B6-A187-3A7FE8B7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72951C-BE77-49F2-BDAB-B2689386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2" descr="Sanke dvosed z otroškim sedežem - Sanke Rožič">
            <a:extLst>
              <a:ext uri="{FF2B5EF4-FFF2-40B4-BE49-F238E27FC236}">
                <a16:creationId xmlns:a16="http://schemas.microsoft.com/office/drawing/2014/main" id="{D2AE8845-4280-45AC-A743-D9A9F4AE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536BD664-B605-41D4-942D-E419C9B88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"/>
    </mc:Choice>
    <mc:Fallback xmlns=""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20B50C-6DD4-432A-8476-058C18F9EB81}"/>
              </a:ext>
            </a:extLst>
          </p:cNvPr>
          <p:cNvSpPr txBox="1"/>
          <p:nvPr/>
        </p:nvSpPr>
        <p:spPr>
          <a:xfrm>
            <a:off x="699247" y="1690689"/>
            <a:ext cx="689834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POZIMI TO GOSTIŠČE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MNOGO PTIC OBIŠČE.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ZRNJA V NJEM OBILO </a:t>
            </a:r>
            <a:endParaRPr lang="sl-SI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DOBIJO ZA KOSILO. </a:t>
            </a:r>
            <a:endParaRPr lang="sl-SI" sz="4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7588" y="5278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8"/>
    </mc:Choice>
    <mc:Fallback xmlns="">
      <p:transition spd="slow" advTm="154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684AA-2136-4D7C-BD88-EB3C1F01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27FE68-67D3-4678-B075-E8CA28CA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2" descr="Postavitev ptičje krmilnice je čudovita priložnost za opazovanje ptic |  Dnevnik">
            <a:extLst>
              <a:ext uri="{FF2B5EF4-FFF2-40B4-BE49-F238E27FC236}">
                <a16:creationId xmlns:a16="http://schemas.microsoft.com/office/drawing/2014/main" id="{24739A88-2CBD-4016-B909-84FC4673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19" y="825602"/>
            <a:ext cx="6602361" cy="43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"/>
    </mc:Choice>
    <mc:Fallback xmlns="">
      <p:transition spd="slow" advTm="484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9|0.7|0.7|1|0.7|0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195</Words>
  <Application>Microsoft Office PowerPoint</Application>
  <PresentationFormat>Širokozaslonsko</PresentationFormat>
  <Paragraphs>40</Paragraphs>
  <Slides>29</Slides>
  <Notes>5</Notes>
  <HiddenSlides>0</HiddenSlides>
  <MMClips>17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Officeova tema</vt:lpstr>
      <vt:lpstr>ZIMA JE PRIŠLA LJUDSKA PESEM</vt:lpstr>
      <vt:lpstr>UGANKE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KATERIM LETNIM ČASOM SO POVEZANE UGANKE?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BESEDILU DODAJMO ŠE MELODIJO.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DELO V ZVEZKU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JE PRIŠLA</dc:title>
  <dc:creator>Anja Jevnikar</dc:creator>
  <cp:lastModifiedBy>Uporabnik</cp:lastModifiedBy>
  <cp:revision>17</cp:revision>
  <dcterms:created xsi:type="dcterms:W3CDTF">2021-01-14T10:19:16Z</dcterms:created>
  <dcterms:modified xsi:type="dcterms:W3CDTF">2021-01-20T10:36:59Z</dcterms:modified>
</cp:coreProperties>
</file>