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57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f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BEREMO PODATKE</a:t>
            </a:r>
            <a:br>
              <a:rPr lang="sl-SI" dirty="0" smtClean="0"/>
            </a:br>
            <a:r>
              <a:rPr lang="sl-SI" dirty="0" smtClean="0"/>
              <a:t>PREGLEDNICE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3. razred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75" y="3883518"/>
            <a:ext cx="2254973" cy="1431528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0565" y="4987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760632"/>
              </p:ext>
            </p:extLst>
          </p:nvPr>
        </p:nvGraphicFramePr>
        <p:xfrm>
          <a:off x="2580640" y="719664"/>
          <a:ext cx="4638766" cy="251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30">
                  <a:extLst>
                    <a:ext uri="{9D8B030D-6E8A-4147-A177-3AD203B41FA5}">
                      <a16:colId xmlns="" xmlns:a16="http://schemas.microsoft.com/office/drawing/2014/main" val="3041376731"/>
                    </a:ext>
                  </a:extLst>
                </a:gridCol>
                <a:gridCol w="1299662">
                  <a:extLst>
                    <a:ext uri="{9D8B030D-6E8A-4147-A177-3AD203B41FA5}">
                      <a16:colId xmlns="" xmlns:a16="http://schemas.microsoft.com/office/drawing/2014/main" val="2068702107"/>
                    </a:ext>
                  </a:extLst>
                </a:gridCol>
                <a:gridCol w="1514174">
                  <a:extLst>
                    <a:ext uri="{9D8B030D-6E8A-4147-A177-3AD203B41FA5}">
                      <a16:colId xmlns="" xmlns:a16="http://schemas.microsoft.com/office/drawing/2014/main" val="1958167917"/>
                    </a:ext>
                  </a:extLst>
                </a:gridCol>
              </a:tblGrid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 OBLEKA</a:t>
                      </a:r>
                    </a:p>
                    <a:p>
                      <a:r>
                        <a:rPr lang="sl-SI" dirty="0" smtClean="0"/>
                        <a:t>OTROK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9776632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MIHA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3098103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LIZA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5523428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NADJA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6116165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TINČEK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4966298"/>
                  </a:ext>
                </a:extLst>
              </a:tr>
              <a:tr h="374993">
                <a:tc>
                  <a:txBody>
                    <a:bodyPr/>
                    <a:lstStyle/>
                    <a:p>
                      <a:r>
                        <a:rPr lang="sl-SI" dirty="0" smtClean="0"/>
                        <a:t>EMA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7964737"/>
                  </a:ext>
                </a:extLst>
              </a:tr>
            </a:tbl>
          </a:graphicData>
        </a:graphic>
      </p:graphicFrame>
      <p:cxnSp>
        <p:nvCxnSpPr>
          <p:cNvPr id="4" name="Raven povezovalnik 3"/>
          <p:cNvCxnSpPr/>
          <p:nvPr/>
        </p:nvCxnSpPr>
        <p:spPr>
          <a:xfrm>
            <a:off x="2603863" y="740229"/>
            <a:ext cx="1802674" cy="600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93" y="740230"/>
            <a:ext cx="490693" cy="5652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36" y="831230"/>
            <a:ext cx="780411" cy="474208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599893"/>
              </p:ext>
            </p:extLst>
          </p:nvPr>
        </p:nvGraphicFramePr>
        <p:xfrm>
          <a:off x="507998" y="3997234"/>
          <a:ext cx="4072710" cy="1776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355">
                  <a:extLst>
                    <a:ext uri="{9D8B030D-6E8A-4147-A177-3AD203B41FA5}">
                      <a16:colId xmlns="" xmlns:a16="http://schemas.microsoft.com/office/drawing/2014/main" val="1532404847"/>
                    </a:ext>
                  </a:extLst>
                </a:gridCol>
                <a:gridCol w="2036355">
                  <a:extLst>
                    <a:ext uri="{9D8B030D-6E8A-4147-A177-3AD203B41FA5}">
                      <a16:colId xmlns="" xmlns:a16="http://schemas.microsoft.com/office/drawing/2014/main" val="3488623136"/>
                    </a:ext>
                  </a:extLst>
                </a:gridCol>
              </a:tblGrid>
              <a:tr h="59218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ŠTEVILO OTROK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9175081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1471065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44438361"/>
                  </a:ext>
                </a:extLst>
              </a:tr>
            </a:tbl>
          </a:graphicData>
        </a:graphic>
      </p:graphicFrame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11" y="4602904"/>
            <a:ext cx="426798" cy="49161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04" y="5299575"/>
            <a:ext cx="780411" cy="474208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71346"/>
              </p:ext>
            </p:extLst>
          </p:nvPr>
        </p:nvGraphicFramePr>
        <p:xfrm>
          <a:off x="5186114" y="3997234"/>
          <a:ext cx="485218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396">
                  <a:extLst>
                    <a:ext uri="{9D8B030D-6E8A-4147-A177-3AD203B41FA5}">
                      <a16:colId xmlns="" xmlns:a16="http://schemas.microsoft.com/office/drawing/2014/main" val="2008261307"/>
                    </a:ext>
                  </a:extLst>
                </a:gridCol>
                <a:gridCol w="1617396">
                  <a:extLst>
                    <a:ext uri="{9D8B030D-6E8A-4147-A177-3AD203B41FA5}">
                      <a16:colId xmlns="" xmlns:a16="http://schemas.microsoft.com/office/drawing/2014/main" val="2396274910"/>
                    </a:ext>
                  </a:extLst>
                </a:gridCol>
                <a:gridCol w="1617396">
                  <a:extLst>
                    <a:ext uri="{9D8B030D-6E8A-4147-A177-3AD203B41FA5}">
                      <a16:colId xmlns="" xmlns:a16="http://schemas.microsoft.com/office/drawing/2014/main" val="163962618"/>
                    </a:ext>
                  </a:extLst>
                </a:gridCol>
              </a:tblGrid>
              <a:tr h="3122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836048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4017346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X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1013370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X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X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1972992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X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X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8273575"/>
                  </a:ext>
                </a:extLst>
              </a:tr>
              <a:tr h="312259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518691"/>
                  </a:ext>
                </a:extLst>
              </a:tr>
            </a:tbl>
          </a:graphicData>
        </a:graphic>
      </p:graphicFrame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809" y="5974504"/>
            <a:ext cx="426798" cy="49161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10" y="5938122"/>
            <a:ext cx="780411" cy="474208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2805" y="27831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550988"/>
          </a:xfrm>
        </p:spPr>
        <p:txBody>
          <a:bodyPr>
            <a:normAutofit/>
          </a:bodyPr>
          <a:lstStyle/>
          <a:p>
            <a:r>
              <a:rPr lang="sl-SI" dirty="0" smtClean="0"/>
              <a:t>V polja lahko vpišemo tudi imena otrok.</a:t>
            </a:r>
            <a:br>
              <a:rPr lang="sl-SI" dirty="0" smtClean="0"/>
            </a:br>
            <a:endParaRPr lang="sl-SI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071574"/>
              </p:ext>
            </p:extLst>
          </p:nvPr>
        </p:nvGraphicFramePr>
        <p:xfrm>
          <a:off x="677863" y="2160588"/>
          <a:ext cx="859631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="" xmlns:a16="http://schemas.microsoft.com/office/drawing/2014/main" val="164589740"/>
                    </a:ext>
                  </a:extLst>
                </a:gridCol>
                <a:gridCol w="2865437">
                  <a:extLst>
                    <a:ext uri="{9D8B030D-6E8A-4147-A177-3AD203B41FA5}">
                      <a16:colId xmlns="" xmlns:a16="http://schemas.microsoft.com/office/drawing/2014/main" val="962651022"/>
                    </a:ext>
                  </a:extLst>
                </a:gridCol>
                <a:gridCol w="2865437">
                  <a:extLst>
                    <a:ext uri="{9D8B030D-6E8A-4147-A177-3AD203B41FA5}">
                      <a16:colId xmlns="" xmlns:a16="http://schemas.microsoft.com/office/drawing/2014/main" val="1989515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7842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LIZA, EMA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NADJA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MIHA, TINČEK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506283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90" y="2160588"/>
            <a:ext cx="780411" cy="4742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01" y="2799767"/>
            <a:ext cx="445010" cy="64188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01" y="3713267"/>
            <a:ext cx="445010" cy="641881"/>
          </a:xfrm>
          <a:prstGeom prst="rect">
            <a:avLst/>
          </a:prstGeom>
        </p:spPr>
      </p:pic>
      <p:cxnSp>
        <p:nvCxnSpPr>
          <p:cNvPr id="12" name="Raven povezovalnik 11"/>
          <p:cNvCxnSpPr/>
          <p:nvPr/>
        </p:nvCxnSpPr>
        <p:spPr>
          <a:xfrm flipV="1">
            <a:off x="1668026" y="3798277"/>
            <a:ext cx="954594" cy="46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ovezovalnik 13"/>
          <p:cNvCxnSpPr/>
          <p:nvPr/>
        </p:nvCxnSpPr>
        <p:spPr>
          <a:xfrm>
            <a:off x="1617785" y="3713267"/>
            <a:ext cx="1034980" cy="546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94" y="2191924"/>
            <a:ext cx="780411" cy="474208"/>
          </a:xfrm>
          <a:prstGeom prst="rect">
            <a:avLst/>
          </a:prstGeom>
        </p:spPr>
      </p:pic>
      <p:cxnSp>
        <p:nvCxnSpPr>
          <p:cNvPr id="17" name="Raven povezovalnik 16"/>
          <p:cNvCxnSpPr/>
          <p:nvPr/>
        </p:nvCxnSpPr>
        <p:spPr>
          <a:xfrm flipV="1">
            <a:off x="7124281" y="2191924"/>
            <a:ext cx="1225899" cy="430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en povezovalnik 19"/>
          <p:cNvCxnSpPr/>
          <p:nvPr/>
        </p:nvCxnSpPr>
        <p:spPr>
          <a:xfrm>
            <a:off x="7194620" y="2301073"/>
            <a:ext cx="1155560" cy="303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36918" y="4977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VAJA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REŠI 1. NALOGO V DELOVNEM ZVEZKU NA STRANI 82</a:t>
            </a:r>
            <a:r>
              <a:rPr lang="sl-SI" b="1" dirty="0" smtClean="0"/>
              <a:t>.</a:t>
            </a:r>
          </a:p>
          <a:p>
            <a:r>
              <a:rPr lang="sl-SI" b="1" dirty="0" smtClean="0"/>
              <a:t>NADALJUJ NA STRANEH 83 IN 84.</a:t>
            </a:r>
          </a:p>
          <a:p>
            <a:r>
              <a:rPr lang="sl-SI" b="1" dirty="0" smtClean="0"/>
              <a:t>ZA 3. </a:t>
            </a:r>
            <a:r>
              <a:rPr lang="sl-SI" b="1" smtClean="0"/>
              <a:t>NALOGO NAJDEŠ ČRKE V PRILOGI ZADAJ.</a:t>
            </a:r>
            <a:endParaRPr lang="sl-SI" dirty="0"/>
          </a:p>
        </p:txBody>
      </p:sp>
      <p:sp>
        <p:nvSpPr>
          <p:cNvPr id="4" name="Oblak 3"/>
          <p:cNvSpPr/>
          <p:nvPr/>
        </p:nvSpPr>
        <p:spPr>
          <a:xfrm>
            <a:off x="5868238" y="2542233"/>
            <a:ext cx="5888333" cy="2743199"/>
          </a:xfrm>
          <a:prstGeom prst="cloudCallout">
            <a:avLst>
              <a:gd name="adj1" fmla="val -69878"/>
              <a:gd name="adj2" fmla="val 68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 preglednici imaš označene otroke z dolgimi hlačami. Ko boš prenesel podatke v spodnji preglednici, boš moral upoštevati tudi otroke s kratkimi hlačami, ki so narisani zraven zgornje preglednice.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" y="3406391"/>
            <a:ext cx="3977752" cy="2382839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7743" y="51842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114</Words>
  <Application>Microsoft Office PowerPoint</Application>
  <PresentationFormat>Po meri</PresentationFormat>
  <Paragraphs>42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Gladko</vt:lpstr>
      <vt:lpstr>BEREMO PODATKE PREGLEDNICE</vt:lpstr>
      <vt:lpstr>PowerPointova predstavitev</vt:lpstr>
      <vt:lpstr>V polja lahko vpišemo tudi imena otrok. </vt:lpstr>
      <vt:lpstr>VAJA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BEREMO PODATKE PREGLEDNICE</dc:title>
  <dc:creator>Uporabnik</dc:creator>
  <cp:lastModifiedBy>Terezija Audic</cp:lastModifiedBy>
  <cp:revision>11</cp:revision>
  <dcterms:created xsi:type="dcterms:W3CDTF">2021-01-20T06:59:35Z</dcterms:created>
  <dcterms:modified xsi:type="dcterms:W3CDTF">2021-01-20T12:46:49Z</dcterms:modified>
</cp:coreProperties>
</file>