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-12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05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61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008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90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33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36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2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26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855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2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9A73-4EF8-435D-B8FB-2E896B3A4DA2}" type="datetimeFigureOut">
              <a:rPr lang="sl-SI" smtClean="0"/>
              <a:t>12.1.2021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A1F6-918D-4FA9-9179-91928D98B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803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43200" y="643095"/>
            <a:ext cx="7924800" cy="28668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B0F0"/>
                </a:solidFill>
              </a:rPr>
              <a:t>BESEDE Z ENAKIM POMENOM –</a:t>
            </a:r>
            <a:br>
              <a:rPr lang="sl-SI" b="1" dirty="0" smtClean="0">
                <a:solidFill>
                  <a:srgbClr val="00B0F0"/>
                </a:solidFill>
              </a:rPr>
            </a:br>
            <a:r>
              <a:rPr lang="sl-SI" b="1" dirty="0" smtClean="0">
                <a:solidFill>
                  <a:srgbClr val="00B0F0"/>
                </a:solidFill>
              </a:rPr>
              <a:t>sopomenke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53661" y="6333940"/>
            <a:ext cx="2274567" cy="37835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sl-SI" dirty="0" smtClean="0"/>
              <a:t>Tea </a:t>
            </a:r>
            <a:r>
              <a:rPr lang="sl-SI" dirty="0" err="1" smtClean="0"/>
              <a:t>Zbičajnik</a:t>
            </a:r>
            <a:r>
              <a:rPr lang="sl-SI" dirty="0" smtClean="0"/>
              <a:t>, OŠ Dobrna</a:t>
            </a:r>
          </a:p>
          <a:p>
            <a:pPr algn="r"/>
            <a:endParaRPr lang="sl-SI" dirty="0"/>
          </a:p>
          <a:p>
            <a:pPr algn="r"/>
            <a:endParaRPr lang="sl-SI" dirty="0" smtClean="0"/>
          </a:p>
        </p:txBody>
      </p:sp>
      <p:pic>
        <p:nvPicPr>
          <p:cNvPr id="1026" name="Picture 2" descr="check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6" y="1611524"/>
            <a:ext cx="3796877" cy="37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5616" y="48586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Kaj vidiš na sliki?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2391569"/>
            <a:ext cx="2295525" cy="3219450"/>
          </a:xfrm>
        </p:spPr>
      </p:pic>
      <p:sp>
        <p:nvSpPr>
          <p:cNvPr id="5" name="PoljeZBesedilom 4"/>
          <p:cNvSpPr txBox="1"/>
          <p:nvPr/>
        </p:nvSpPr>
        <p:spPr>
          <a:xfrm>
            <a:off x="1812052" y="2481942"/>
            <a:ext cx="23010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ROŽA</a:t>
            </a:r>
            <a:endParaRPr lang="sl-SI" sz="28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078874" y="3112532"/>
            <a:ext cx="305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CVETLICA</a:t>
            </a:r>
            <a:endParaRPr lang="sl-SI" sz="2800" b="1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9856" y="46388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4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Kaj vidiš na sliki?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96" y="2253044"/>
            <a:ext cx="2166860" cy="2114010"/>
          </a:xfrm>
        </p:spPr>
      </p:pic>
      <p:sp>
        <p:nvSpPr>
          <p:cNvPr id="5" name="PoljeZBesedilom 4"/>
          <p:cNvSpPr txBox="1"/>
          <p:nvPr/>
        </p:nvSpPr>
        <p:spPr>
          <a:xfrm>
            <a:off x="1708220" y="2100105"/>
            <a:ext cx="272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KOKOŠ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396343" y="3627455"/>
            <a:ext cx="256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KURA</a:t>
            </a: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525691" y="3744686"/>
            <a:ext cx="227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PUTKA</a:t>
            </a:r>
            <a:endParaRPr lang="sl-SI" sz="3600" b="1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2160" y="5553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5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Kdo je na sliki? Kako mu praviš?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91569"/>
            <a:ext cx="3200400" cy="3219450"/>
          </a:xfr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PoljeZBesedilom 4"/>
          <p:cNvSpPr txBox="1"/>
          <p:nvPr/>
        </p:nvSpPr>
        <p:spPr>
          <a:xfrm>
            <a:off x="1215850" y="2280976"/>
            <a:ext cx="247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DEDEK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631534" y="2280976"/>
            <a:ext cx="272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STARI ATA</a:t>
            </a:r>
            <a:endParaRPr lang="sl-SI" sz="3600" b="1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6611" y="43079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Kaj je na sliki?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53732"/>
            <a:ext cx="3651738" cy="19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135464" y="2692958"/>
            <a:ext cx="285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TOVORNJAK</a:t>
            </a:r>
            <a:endParaRPr lang="sl-SI" sz="36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385160" y="3339289"/>
            <a:ext cx="21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KAMION</a:t>
            </a:r>
            <a:endParaRPr lang="sl-SI" sz="3600" b="1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1707" y="47918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Koga vidiš na sliki sedaj?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02" y="2140299"/>
            <a:ext cx="2492062" cy="4036664"/>
          </a:xfrm>
        </p:spPr>
      </p:pic>
      <p:sp>
        <p:nvSpPr>
          <p:cNvPr id="5" name="PoljeZBesedilom 4"/>
          <p:cNvSpPr txBox="1"/>
          <p:nvPr/>
        </p:nvSpPr>
        <p:spPr>
          <a:xfrm>
            <a:off x="838200" y="2069960"/>
            <a:ext cx="310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POŠTAR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169310" y="2381459"/>
            <a:ext cx="318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PISMONOŠA</a:t>
            </a:r>
            <a:endParaRPr lang="sl-SI" sz="3600" b="1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1214" y="45691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Kaj vidiš?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05" y="1834333"/>
            <a:ext cx="4351338" cy="4351338"/>
          </a:xfrm>
        </p:spPr>
      </p:pic>
      <p:sp>
        <p:nvSpPr>
          <p:cNvPr id="5" name="PoljeZBesedilom 4"/>
          <p:cNvSpPr txBox="1"/>
          <p:nvPr/>
        </p:nvSpPr>
        <p:spPr>
          <a:xfrm>
            <a:off x="954593" y="2773345"/>
            <a:ext cx="2341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KUŽA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sz="3600" b="1" dirty="0" smtClean="0"/>
              <a:t>PES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832501" y="2260879"/>
            <a:ext cx="2753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MUCA</a:t>
            </a:r>
          </a:p>
          <a:p>
            <a:endParaRPr lang="sl-SI" sz="3600" b="1" dirty="0"/>
          </a:p>
          <a:p>
            <a:endParaRPr lang="sl-SI" sz="3600" b="1" dirty="0" smtClean="0"/>
          </a:p>
          <a:p>
            <a:endParaRPr lang="sl-SI" sz="3600" b="1" dirty="0"/>
          </a:p>
          <a:p>
            <a:r>
              <a:rPr lang="sl-SI" sz="3600" b="1" dirty="0" smtClean="0"/>
              <a:t>MAČKA</a:t>
            </a:r>
            <a:endParaRPr lang="sl-SI" sz="3600" b="1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9266" y="54057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926"/>
          </a:xfrm>
        </p:spPr>
        <p:txBody>
          <a:bodyPr/>
          <a:lstStyle/>
          <a:p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147864"/>
            <a:ext cx="10834991" cy="50290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Naslov: Besede </a:t>
            </a:r>
            <a:r>
              <a:rPr lang="sl-SI" b="1" dirty="0" smtClean="0">
                <a:solidFill>
                  <a:srgbClr val="FF0000"/>
                </a:solidFill>
              </a:rPr>
              <a:t>z enakim </a:t>
            </a:r>
            <a:r>
              <a:rPr lang="sl-SI" b="1" smtClean="0">
                <a:solidFill>
                  <a:srgbClr val="FF0000"/>
                </a:solidFill>
              </a:rPr>
              <a:t>pomenom             </a:t>
            </a: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1. Prepiši primere in nadaljuj               2. </a:t>
            </a:r>
            <a:r>
              <a:rPr lang="sl-SI" b="1" dirty="0"/>
              <a:t>DZ/str. 52 (1. in 2. naloga)</a:t>
            </a:r>
            <a:endParaRPr lang="sl-SI" b="1" dirty="0" smtClean="0"/>
          </a:p>
          <a:p>
            <a:r>
              <a:rPr lang="sl-SI" dirty="0" smtClean="0"/>
              <a:t>roža – cvetlica</a:t>
            </a:r>
          </a:p>
          <a:p>
            <a:r>
              <a:rPr lang="sl-SI" dirty="0" smtClean="0"/>
              <a:t>dedek – </a:t>
            </a:r>
          </a:p>
          <a:p>
            <a:r>
              <a:rPr lang="sl-SI" dirty="0" smtClean="0"/>
              <a:t>tovornjak – </a:t>
            </a:r>
          </a:p>
          <a:p>
            <a:r>
              <a:rPr lang="sl-SI" dirty="0" smtClean="0"/>
              <a:t>kuža – </a:t>
            </a:r>
          </a:p>
          <a:p>
            <a:r>
              <a:rPr lang="sl-SI" dirty="0" smtClean="0"/>
              <a:t>poštar – </a:t>
            </a:r>
          </a:p>
          <a:p>
            <a:r>
              <a:rPr lang="sl-SI" dirty="0" smtClean="0"/>
              <a:t>naočniki – </a:t>
            </a:r>
          </a:p>
          <a:p>
            <a:r>
              <a:rPr lang="sl-SI" dirty="0" smtClean="0"/>
              <a:t>letalo – </a:t>
            </a:r>
          </a:p>
          <a:p>
            <a:r>
              <a:rPr lang="sl-SI" dirty="0" smtClean="0"/>
              <a:t>fant -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18" y="2494925"/>
            <a:ext cx="3790950" cy="379095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6873" y="4917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104</Words>
  <Application>Microsoft Office PowerPoint</Application>
  <PresentationFormat>Po meri</PresentationFormat>
  <Paragraphs>40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BESEDE Z ENAKIM POMENOM – sopomenke</vt:lpstr>
      <vt:lpstr>Kaj vidiš na sliki?</vt:lpstr>
      <vt:lpstr>Kaj vidiš na sliki?</vt:lpstr>
      <vt:lpstr>Kdo je na sliki? Kako mu praviš?</vt:lpstr>
      <vt:lpstr>Kaj je na sliki?</vt:lpstr>
      <vt:lpstr>Koga vidiš na sliki sedaj?</vt:lpstr>
      <vt:lpstr>Kaj vidiš?</vt:lpstr>
      <vt:lpstr>ZAPIS V ZVEZEK</vt:lpstr>
    </vt:vector>
  </TitlesOfParts>
  <Company>MIZS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BESEDE Z ENAKIM POMENOM</dc:title>
  <dc:creator>Uporabnik</dc:creator>
  <cp:lastModifiedBy>Terezija Audic</cp:lastModifiedBy>
  <cp:revision>11</cp:revision>
  <dcterms:created xsi:type="dcterms:W3CDTF">2021-01-11T13:53:38Z</dcterms:created>
  <dcterms:modified xsi:type="dcterms:W3CDTF">2021-01-12T14:42:06Z</dcterms:modified>
</cp:coreProperties>
</file>