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977B0B-CF6F-41A5-85E5-82587255E6DC}" type="datetimeFigureOut">
              <a:rPr lang="sl-SI" smtClean="0"/>
              <a:t>14.1.2021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D097E2-E602-44D4-A0B8-4476EE0CED06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5" y="-2115616"/>
            <a:ext cx="7632847" cy="4608512"/>
          </a:xfrm>
        </p:spPr>
        <p:txBody>
          <a:bodyPr/>
          <a:lstStyle/>
          <a:p>
            <a:pPr algn="l"/>
            <a:r>
              <a:rPr lang="sl-SI" dirty="0" smtClean="0"/>
              <a:t>ČUTILA - ponovimo</a:t>
            </a:r>
            <a:br>
              <a:rPr lang="sl-SI" dirty="0" smtClean="0"/>
            </a:br>
            <a:r>
              <a:rPr lang="sl-SI" sz="4400" dirty="0" smtClean="0"/>
              <a:t>S katerimi organi spoznavamo okolico?</a:t>
            </a:r>
            <a:endParaRPr lang="sl-SI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548727"/>
            <a:ext cx="7120880" cy="4009657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algn="l"/>
            <a:r>
              <a:rPr lang="sl-SI" sz="1200" dirty="0" smtClean="0"/>
              <a:t>                                                                                 </a:t>
            </a:r>
          </a:p>
          <a:p>
            <a:pPr algn="l"/>
            <a:endParaRPr lang="sl-SI" sz="1200" dirty="0"/>
          </a:p>
          <a:p>
            <a:pPr algn="l"/>
            <a:r>
              <a:rPr lang="sl-SI" sz="1200" dirty="0" smtClean="0"/>
              <a:t>                                                                                                               </a:t>
            </a:r>
            <a:r>
              <a:rPr lang="sl-SI" sz="1200" dirty="0"/>
              <a:t>Terezija </a:t>
            </a:r>
            <a:r>
              <a:rPr lang="sl-SI" sz="1200" dirty="0" err="1" smtClean="0"/>
              <a:t>Audič</a:t>
            </a:r>
            <a:r>
              <a:rPr lang="sl-SI" sz="1200" dirty="0" smtClean="0"/>
              <a:t>, OŠ Dobrna</a:t>
            </a:r>
            <a:endParaRPr lang="sl-SI" sz="1200" dirty="0"/>
          </a:p>
          <a:p>
            <a:pPr algn="l"/>
            <a:endParaRPr lang="sl-SI" sz="1200" dirty="0"/>
          </a:p>
        </p:txBody>
      </p:sp>
      <p:pic>
        <p:nvPicPr>
          <p:cNvPr id="1026" name="Picture 2" descr="F:\Pouk na daljavo 3b\SLIKE\SPO\čutila\jez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2780928"/>
            <a:ext cx="247364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ouk na daljavo 3b\SLIKE\SPO\čutila\kož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4088" y="4559776"/>
            <a:ext cx="2979415" cy="15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ouk na daljavo 3b\SLIKE\SPO\čutila\oko_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65711"/>
            <a:ext cx="2433027" cy="19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ouk na daljavo 3b\SLIKE\SPO\čutila\uh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58" y="2548727"/>
            <a:ext cx="2973362" cy="16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8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OKO – čutilo za vid</a:t>
            </a:r>
            <a:br>
              <a:rPr lang="sl-SI" dirty="0" smtClean="0"/>
            </a:br>
            <a:r>
              <a:rPr lang="sl-SI" dirty="0" smtClean="0"/>
              <a:t>Kaj vse lahko zaznava oko?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5024" cy="4032448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/>
              <a:t>1. Po čem se ločita vrtnici?</a:t>
            </a:r>
          </a:p>
          <a:p>
            <a:pPr algn="l"/>
            <a:endParaRPr lang="sl-SI" sz="3600" dirty="0"/>
          </a:p>
          <a:p>
            <a:pPr algn="l"/>
            <a:endParaRPr lang="sl-SI" sz="3600" dirty="0" smtClean="0"/>
          </a:p>
          <a:p>
            <a:pPr algn="l"/>
            <a:endParaRPr lang="sl-SI" sz="3600" dirty="0"/>
          </a:p>
          <a:p>
            <a:pPr algn="l"/>
            <a:endParaRPr lang="sl-SI" sz="3600" dirty="0" smtClean="0"/>
          </a:p>
          <a:p>
            <a:pPr algn="l"/>
            <a:r>
              <a:rPr lang="sl-SI" sz="3600" dirty="0" smtClean="0"/>
              <a:t>Oko lahko zaznava, loči _____________</a:t>
            </a:r>
            <a:endParaRPr lang="sl-SI" sz="3600" dirty="0"/>
          </a:p>
        </p:txBody>
      </p:sp>
      <p:pic>
        <p:nvPicPr>
          <p:cNvPr id="2050" name="Picture 2" descr="F:\Pouk na daljavo 3b\SLIKE\SPO\čutila\rdeča_vrt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00" y="2924945"/>
            <a:ext cx="239724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ouk na daljavo 3b\SLIKE\SPO\čutila\or_vrt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2350681" cy="21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9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800200"/>
          </a:xfrm>
        </p:spPr>
        <p:txBody>
          <a:bodyPr/>
          <a:lstStyle/>
          <a:p>
            <a:pPr algn="ctr"/>
            <a:r>
              <a:rPr lang="sl-SI" dirty="0" smtClean="0"/>
              <a:t>Oko je zelo občutljivo za _____________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F:\Pouk na daljavo 3b\SLIKE\SPO\čutila\svetlo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068960"/>
            <a:ext cx="345638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ouk na daljavo 3b\SLIKE\SPO\čutila\noč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08" y="2886078"/>
            <a:ext cx="3568416" cy="263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4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689248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Ugotovi v čem se razlikujejo ljudje na fotografijah?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3600400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algn="l"/>
            <a:r>
              <a:rPr lang="sl-SI" dirty="0" smtClean="0"/>
              <a:t>Oko je zaznalo _________________,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             _________________ ,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             _________________ in _____________.</a:t>
            </a:r>
          </a:p>
          <a:p>
            <a:pPr algn="l"/>
            <a:endParaRPr lang="sl-SI" dirty="0" smtClean="0"/>
          </a:p>
          <a:p>
            <a:pPr algn="l"/>
            <a:endParaRPr lang="sl-SI" dirty="0"/>
          </a:p>
        </p:txBody>
      </p:sp>
      <p:pic>
        <p:nvPicPr>
          <p:cNvPr id="4098" name="Picture 2" descr="F:\Pouk na daljavo 3b\SLIKE\SPO\čutila\tekač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198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Pouk na daljavo 3b\SLIKE\SPO\čutila\na_posta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90702"/>
            <a:ext cx="3742123" cy="19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Takoj boste ugotovili, po čem se ločita lika?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7854696" cy="2648736"/>
          </a:xfrm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algn="l"/>
            <a:endParaRPr lang="sl-SI" dirty="0"/>
          </a:p>
          <a:p>
            <a:pPr algn="l"/>
            <a:r>
              <a:rPr lang="sl-SI" sz="3200" dirty="0" smtClean="0"/>
              <a:t>Ločita se po ____________________.</a:t>
            </a:r>
            <a:endParaRPr lang="sl-SI" sz="3200" dirty="0"/>
          </a:p>
        </p:txBody>
      </p:sp>
      <p:sp>
        <p:nvSpPr>
          <p:cNvPr id="4" name="Pravokotnik 3"/>
          <p:cNvSpPr/>
          <p:nvPr/>
        </p:nvSpPr>
        <p:spPr>
          <a:xfrm>
            <a:off x="611560" y="3429000"/>
            <a:ext cx="2664296" cy="1490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/>
          <p:cNvSpPr/>
          <p:nvPr/>
        </p:nvSpPr>
        <p:spPr>
          <a:xfrm>
            <a:off x="4860032" y="2564904"/>
            <a:ext cx="2520280" cy="235456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91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Kdaj pa oko lahko zazna vse te lastnosti?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2558162"/>
            <a:ext cx="7854696" cy="4183205"/>
          </a:xfrm>
        </p:spPr>
        <p:txBody>
          <a:bodyPr>
            <a:normAutofit fontScale="925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algn="l"/>
            <a:r>
              <a:rPr lang="sl-SI" dirty="0" smtClean="0"/>
              <a:t>                                     </a:t>
            </a:r>
          </a:p>
          <a:p>
            <a:pPr algn="l"/>
            <a:endParaRPr lang="sl-SI" dirty="0"/>
          </a:p>
          <a:p>
            <a:pPr algn="l"/>
            <a:r>
              <a:rPr lang="sl-SI" dirty="0" smtClean="0"/>
              <a:t>                                      Svetloba </a:t>
            </a:r>
            <a:r>
              <a:rPr lang="sl-SI" b="1" dirty="0" smtClean="0">
                <a:solidFill>
                  <a:srgbClr val="FFFF00"/>
                </a:solidFill>
              </a:rPr>
              <a:t>osvetli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smtClean="0"/>
              <a:t>predmet, 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                       žarki </a:t>
            </a:r>
            <a:r>
              <a:rPr lang="sl-SI" b="1" dirty="0" smtClean="0">
                <a:solidFill>
                  <a:srgbClr val="FFFF00"/>
                </a:solidFill>
              </a:rPr>
              <a:t>se odbijejo </a:t>
            </a:r>
            <a:r>
              <a:rPr lang="sl-SI" dirty="0" smtClean="0"/>
              <a:t>od predmeta in 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                      </a:t>
            </a:r>
            <a:r>
              <a:rPr lang="sl-SI" b="1" dirty="0" smtClean="0">
                <a:solidFill>
                  <a:srgbClr val="FFFF00"/>
                </a:solidFill>
              </a:rPr>
              <a:t>po zraku potujejo </a:t>
            </a:r>
            <a:r>
              <a:rPr lang="sl-SI" dirty="0" smtClean="0"/>
              <a:t>do našega očesa. </a:t>
            </a:r>
            <a:endParaRPr lang="sl-SI" dirty="0"/>
          </a:p>
        </p:txBody>
      </p:sp>
      <p:pic>
        <p:nvPicPr>
          <p:cNvPr id="5122" name="Picture 2" descr="F:\Pouk na daljavo 3b\SLIKE\SPO\čutila\dr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0275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ouk na daljavo 3b\SLIKE\SPO\čutila\so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52" y="2183623"/>
            <a:ext cx="749077" cy="7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Pouk na daljavo 3b\SLIKE\SPO\čutila\o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53643"/>
            <a:ext cx="226695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/>
          <p:cNvCxnSpPr>
            <a:stCxn id="5123" idx="1"/>
          </p:cNvCxnSpPr>
          <p:nvPr/>
        </p:nvCxnSpPr>
        <p:spPr>
          <a:xfrm flipH="1">
            <a:off x="2162236" y="2558162"/>
            <a:ext cx="1944216" cy="849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2555776" y="3025949"/>
            <a:ext cx="1584176" cy="835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>
            <a:stCxn id="5123" idx="2"/>
          </p:cNvCxnSpPr>
          <p:nvPr/>
        </p:nvCxnSpPr>
        <p:spPr>
          <a:xfrm flipH="1">
            <a:off x="2915816" y="2932700"/>
            <a:ext cx="1565175" cy="1144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2339752" y="3645024"/>
            <a:ext cx="30963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2555776" y="3861048"/>
            <a:ext cx="30963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3134344" y="4221088"/>
            <a:ext cx="2661792" cy="182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3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sz="3200" dirty="0" smtClean="0"/>
              <a:t>V zvezek zapiši naslov: </a:t>
            </a:r>
            <a:r>
              <a:rPr lang="sl-SI" sz="3200" dirty="0" smtClean="0">
                <a:solidFill>
                  <a:srgbClr val="FF0000"/>
                </a:solidFill>
              </a:rPr>
              <a:t>Oko čutilo za vid</a:t>
            </a:r>
            <a:br>
              <a:rPr lang="sl-SI" sz="3200" dirty="0" smtClean="0">
                <a:solidFill>
                  <a:srgbClr val="FF0000"/>
                </a:solidFill>
              </a:rPr>
            </a:br>
            <a:r>
              <a:rPr lang="sl-SI" sz="3200" dirty="0" smtClean="0"/>
              <a:t>in zapiši kratek povzetek:</a:t>
            </a:r>
            <a:br>
              <a:rPr lang="sl-SI" sz="3200" dirty="0" smtClean="0"/>
            </a:br>
            <a:endParaRPr lang="sl-SI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854696" cy="46805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l-SI" dirty="0" smtClean="0"/>
              <a:t>1. Predmete vidimo, če so osvetljeni. Naše oko zaznava:</a:t>
            </a:r>
          </a:p>
          <a:p>
            <a:pPr marL="457200" indent="-457200" algn="l">
              <a:buFontTx/>
              <a:buChar char="-"/>
            </a:pPr>
            <a:r>
              <a:rPr lang="sl-SI" dirty="0" smtClean="0"/>
              <a:t>svetlobo,</a:t>
            </a:r>
          </a:p>
          <a:p>
            <a:pPr marL="457200" indent="-457200" algn="l">
              <a:buFontTx/>
              <a:buChar char="-"/>
            </a:pPr>
            <a:r>
              <a:rPr lang="sl-SI" dirty="0"/>
              <a:t>b</a:t>
            </a:r>
            <a:r>
              <a:rPr lang="sl-SI" dirty="0" smtClean="0"/>
              <a:t>arve, </a:t>
            </a:r>
          </a:p>
          <a:p>
            <a:pPr marL="457200" indent="-457200" algn="l">
              <a:buFontTx/>
              <a:buChar char="-"/>
            </a:pPr>
            <a:r>
              <a:rPr lang="sl-SI" dirty="0"/>
              <a:t>š</a:t>
            </a:r>
            <a:r>
              <a:rPr lang="sl-SI" dirty="0" smtClean="0"/>
              <a:t>tevilo predmetov,</a:t>
            </a:r>
          </a:p>
          <a:p>
            <a:pPr marL="457200" indent="-457200" algn="l">
              <a:buFontTx/>
              <a:buChar char="-"/>
            </a:pPr>
            <a:r>
              <a:rPr lang="sl-SI" dirty="0"/>
              <a:t>g</a:t>
            </a:r>
            <a:r>
              <a:rPr lang="sl-SI" dirty="0" smtClean="0"/>
              <a:t>ibanje,</a:t>
            </a:r>
          </a:p>
          <a:p>
            <a:pPr marL="457200" indent="-457200" algn="l">
              <a:buFontTx/>
              <a:buChar char="-"/>
            </a:pPr>
            <a:r>
              <a:rPr lang="sl-SI" dirty="0"/>
              <a:t>h</a:t>
            </a:r>
            <a:r>
              <a:rPr lang="sl-SI" dirty="0" smtClean="0"/>
              <a:t>itrost,</a:t>
            </a:r>
          </a:p>
          <a:p>
            <a:pPr marL="457200" indent="-457200" algn="l">
              <a:buFontTx/>
              <a:buChar char="-"/>
            </a:pPr>
            <a:r>
              <a:rPr lang="sl-SI" dirty="0"/>
              <a:t>r</a:t>
            </a:r>
            <a:r>
              <a:rPr lang="sl-SI" dirty="0" smtClean="0"/>
              <a:t>azdaljo.</a:t>
            </a:r>
          </a:p>
          <a:p>
            <a:pPr algn="l"/>
            <a:endParaRPr lang="sl-SI" dirty="0"/>
          </a:p>
          <a:p>
            <a:pPr algn="l"/>
            <a:r>
              <a:rPr lang="sl-SI" dirty="0" smtClean="0"/>
              <a:t>2. Preriši 6. diapozitiv</a:t>
            </a:r>
            <a:r>
              <a:rPr lang="sl-SI" dirty="0" smtClean="0"/>
              <a:t>!</a:t>
            </a:r>
          </a:p>
          <a:p>
            <a:pPr algn="l"/>
            <a:endParaRPr lang="sl-SI" dirty="0" smtClean="0"/>
          </a:p>
          <a:p>
            <a:pPr algn="l"/>
            <a:r>
              <a:rPr lang="sl-SI" dirty="0" smtClean="0"/>
              <a:t>3. Preberi snov v učbeniku, str. 34, 35 in preriši zgradbo očesa na strani 35.</a:t>
            </a:r>
            <a:endParaRPr lang="sl-SI" dirty="0" smtClean="0"/>
          </a:p>
          <a:p>
            <a:pPr marL="457200" indent="-457200" algn="l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316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161</Words>
  <Application>Microsoft Office PowerPoint</Application>
  <PresentationFormat>Diaprojekcija na zaslonu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Potek</vt:lpstr>
      <vt:lpstr>ČUTILA - ponovimo S katerimi organi spoznavamo okolico?</vt:lpstr>
      <vt:lpstr>OKO – čutilo za vid Kaj vse lahko zaznava oko? </vt:lpstr>
      <vt:lpstr>Oko je zelo občutljivo za _____________</vt:lpstr>
      <vt:lpstr>Ugotovi v čem se razlikujejo ljudje na fotografijah?</vt:lpstr>
      <vt:lpstr>Takoj boste ugotovili, po čem se ločita lika?</vt:lpstr>
      <vt:lpstr>Kdaj pa oko lahko zazna vse te lastnosti?</vt:lpstr>
      <vt:lpstr>V zvezek zapiši naslov: Oko čutilo za vid in zapiši kratek povzetek: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ČUTILA - ponovimo S katerimi organi spoznavamo okolico?</dc:title>
  <dc:creator>Terezija Audic</dc:creator>
  <cp:lastModifiedBy>Terezija Audic</cp:lastModifiedBy>
  <cp:revision>11</cp:revision>
  <dcterms:created xsi:type="dcterms:W3CDTF">2021-01-14T07:48:44Z</dcterms:created>
  <dcterms:modified xsi:type="dcterms:W3CDTF">2021-01-14T11:56:31Z</dcterms:modified>
</cp:coreProperties>
</file>