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19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E10CCE7-4EA2-4110-B723-A78B0993A46E}" type="datetimeFigureOut">
              <a:rPr lang="sl-SI" smtClean="0"/>
              <a:t>19.1.2021</a:t>
            </a:fld>
            <a:endParaRPr lang="sl-S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1FA8D1-4D38-4FB0-8133-28E49EBC376F}" type="slidenum">
              <a:rPr lang="sl-SI" smtClean="0"/>
              <a:t>‹#›</a:t>
            </a:fld>
            <a:endParaRPr lang="sl-S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465138"/>
            <a:ext cx="7851648" cy="2695314"/>
          </a:xfrm>
        </p:spPr>
        <p:txBody>
          <a:bodyPr>
            <a:normAutofit/>
          </a:bodyPr>
          <a:lstStyle/>
          <a:p>
            <a:pPr algn="ctr"/>
            <a:r>
              <a:rPr lang="sl-SI" sz="4400" dirty="0" smtClean="0">
                <a:solidFill>
                  <a:srgbClr val="FF0000"/>
                </a:solidFill>
              </a:rPr>
              <a:t>UHO – ČUTILO ZA </a:t>
            </a:r>
            <a:r>
              <a:rPr lang="sl-SI" sz="4400" dirty="0" smtClean="0">
                <a:solidFill>
                  <a:srgbClr val="FF0000"/>
                </a:solidFill>
              </a:rPr>
              <a:t>SLUH</a:t>
            </a:r>
            <a:br>
              <a:rPr lang="sl-SI" sz="4400" dirty="0" smtClean="0">
                <a:solidFill>
                  <a:srgbClr val="FF0000"/>
                </a:solidFill>
              </a:rPr>
            </a:br>
            <a:r>
              <a:rPr lang="sl-SI" sz="2400" b="0" dirty="0" smtClean="0">
                <a:solidFill>
                  <a:srgbClr val="FFFF00"/>
                </a:solidFill>
                <a:effectLst/>
              </a:rPr>
              <a:t>učbenik,stran36 in 37</a:t>
            </a:r>
            <a:r>
              <a:rPr lang="sl-SI" sz="3200" dirty="0" smtClean="0"/>
              <a:t/>
            </a:r>
            <a:br>
              <a:rPr lang="sl-SI" sz="3200" dirty="0" smtClean="0"/>
            </a:br>
            <a:r>
              <a:rPr lang="sl-SI" sz="3200" dirty="0"/>
              <a:t/>
            </a:r>
            <a:br>
              <a:rPr lang="sl-SI" sz="3200" dirty="0"/>
            </a:br>
            <a:r>
              <a:rPr lang="sl-SI" sz="3200" dirty="0" smtClean="0"/>
              <a:t/>
            </a:r>
            <a:br>
              <a:rPr lang="sl-SI" sz="3200" dirty="0" smtClean="0"/>
            </a:br>
            <a:endParaRPr lang="sl-SI" sz="3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700808"/>
            <a:ext cx="7854696" cy="3280328"/>
          </a:xfrm>
        </p:spPr>
        <p:txBody>
          <a:bodyPr/>
          <a:lstStyle/>
          <a:p>
            <a:pPr algn="ctr"/>
            <a:r>
              <a:rPr lang="sl-SI" dirty="0" smtClean="0"/>
              <a:t>KATERE ZVOKE ZAZNAVA NAŠE UHO?</a:t>
            </a:r>
          </a:p>
          <a:p>
            <a:pPr algn="ctr"/>
            <a:endParaRPr lang="sl-SI" dirty="0"/>
          </a:p>
        </p:txBody>
      </p:sp>
      <p:pic>
        <p:nvPicPr>
          <p:cNvPr id="1026" name="Picture 2" descr="F:\Pouk na daljavo 3b\SLIKE\SPO\čutila\Nova mapa\govo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1908175" cy="127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aokrožen pravokotni oblaček 3"/>
          <p:cNvSpPr/>
          <p:nvPr/>
        </p:nvSpPr>
        <p:spPr>
          <a:xfrm>
            <a:off x="1655328" y="2547803"/>
            <a:ext cx="914400" cy="612648"/>
          </a:xfrm>
          <a:prstGeom prst="wedgeRoundRect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 err="1"/>
              <a:t>b</a:t>
            </a:r>
            <a:r>
              <a:rPr lang="sl-SI" dirty="0" err="1" smtClean="0"/>
              <a:t>la</a:t>
            </a:r>
            <a:r>
              <a:rPr lang="sl-SI" dirty="0" smtClean="0"/>
              <a:t>, </a:t>
            </a:r>
            <a:r>
              <a:rPr lang="sl-SI" dirty="0" err="1" smtClean="0"/>
              <a:t>bla</a:t>
            </a:r>
            <a:endParaRPr lang="sl-SI" dirty="0"/>
          </a:p>
        </p:txBody>
      </p:sp>
      <p:sp>
        <p:nvSpPr>
          <p:cNvPr id="8" name="AutoShape 4" descr="file:///C:/Users/UPORAB~1/AppData/Local/Temp/kitara%20(2)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9" name="AutoShape 6" descr="file:///C:/Users/UPORAB~1/AppData/Local/Temp/kitara%20(2)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0" name="AutoShape 8" descr="file:///C:/Users/UPORAB~1/AppData/Local/Temp/kitara%20(2).webp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1" name="AutoShape 10" descr="file:///F:/Pouk%20na%20daljavo%203b/SLIKE/SPO/%C4%8Dutila/Nova%20mapa/kitara.webp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2" name="AutoShape 12" descr="file:///F:/Pouk%20na%20daljavo%203b/SLIKE/SPO/%C4%8Dutila/Nova%20mapa/kitara.webp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sp>
        <p:nvSpPr>
          <p:cNvPr id="13" name="AutoShape 14" descr="file:///F:/Pouk%20na%20daljavo%203b/SLIKE/SPO/%C4%8Dutila/Nova%20mapa/kitara.webp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l-SI"/>
          </a:p>
        </p:txBody>
      </p:sp>
      <p:pic>
        <p:nvPicPr>
          <p:cNvPr id="1039" name="Picture 15" descr="F:\Pouk na daljavo 3b\SLIKE\SPO\čutila\Nova mapa\saksof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395" y="4509120"/>
            <a:ext cx="1790266" cy="1407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F:\Pouk na daljavo 3b\SLIKE\SPO\čutila\Nova mapa\p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940302"/>
            <a:ext cx="1530151" cy="1662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F:\Pouk na daljavo 3b\SLIKE\SPO\čutila\Nova mapa\vaza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658218"/>
            <a:ext cx="2304156" cy="1534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F:\Pouk na daljavo 3b\SLIKE\SPO\čutila\Nova mapa\nevihta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007" y="4790876"/>
            <a:ext cx="2212421" cy="165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11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548680"/>
            <a:ext cx="7851648" cy="2651720"/>
          </a:xfrm>
        </p:spPr>
        <p:txBody>
          <a:bodyPr>
            <a:normAutofit fontScale="90000"/>
          </a:bodyPr>
          <a:lstStyle/>
          <a:p>
            <a:r>
              <a:rPr lang="sl-SI" sz="4400" dirty="0" smtClean="0"/>
              <a:t>Kako pride zvok do našega ušesa?</a:t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2992296"/>
          </a:xfrm>
        </p:spPr>
        <p:txBody>
          <a:bodyPr/>
          <a:lstStyle/>
          <a:p>
            <a:pPr algn="l"/>
            <a:r>
              <a:rPr lang="sl-SI" dirty="0" smtClean="0"/>
              <a:t>                                           1. Kitarist zabrenka po žicah. 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2. Žice se zatresejo.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3. Zatrese se tudi zrak.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4. </a:t>
            </a:r>
            <a:r>
              <a:rPr lang="sl-SI" dirty="0" err="1" smtClean="0"/>
              <a:t>Tresujoči</a:t>
            </a:r>
            <a:r>
              <a:rPr lang="sl-SI" dirty="0" smtClean="0"/>
              <a:t> val  zraka potuje 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    do našega  ušesa.                                                                                     </a:t>
            </a:r>
            <a:endParaRPr lang="sl-SI" dirty="0"/>
          </a:p>
        </p:txBody>
      </p:sp>
      <p:pic>
        <p:nvPicPr>
          <p:cNvPr id="1027" name="Picture 3" descr="F:\Pouk na daljavo 3b\SLIKE\SPO\čutila\Nova mapa\kitari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88841"/>
            <a:ext cx="2765301" cy="2323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51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476672"/>
            <a:ext cx="8287072" cy="2723728"/>
          </a:xfrm>
        </p:spPr>
        <p:txBody>
          <a:bodyPr>
            <a:normAutofit/>
          </a:bodyPr>
          <a:lstStyle/>
          <a:p>
            <a:pPr algn="l"/>
            <a:r>
              <a:rPr lang="sl-SI" sz="4400" dirty="0" smtClean="0"/>
              <a:t>Zakaj slišimo šelestenje listja v krošnji?</a:t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3672408"/>
          </a:xfrm>
        </p:spPr>
        <p:txBody>
          <a:bodyPr>
            <a:normAutofit lnSpcReduction="10000"/>
          </a:bodyPr>
          <a:lstStyle/>
          <a:p>
            <a:pPr algn="ctr"/>
            <a:r>
              <a:rPr lang="sl-SI" dirty="0" smtClean="0"/>
              <a:t>1. Veter zapiha.</a:t>
            </a:r>
          </a:p>
          <a:p>
            <a:pPr algn="ctr"/>
            <a:r>
              <a:rPr lang="sl-SI" dirty="0" smtClean="0"/>
              <a:t>2. Listje zaniha.</a:t>
            </a:r>
          </a:p>
          <a:p>
            <a:r>
              <a:rPr lang="sl-SI" dirty="0" smtClean="0"/>
              <a:t>3. Listki se drgnejo drug ob drugega.</a:t>
            </a:r>
          </a:p>
          <a:p>
            <a:r>
              <a:rPr lang="sl-SI" dirty="0" smtClean="0"/>
              <a:t>4. Zvok po zraku potuje do našega</a:t>
            </a:r>
          </a:p>
          <a:p>
            <a:pPr algn="ctr"/>
            <a:r>
              <a:rPr lang="sl-SI" dirty="0" smtClean="0"/>
              <a:t>ušesa.</a:t>
            </a:r>
          </a:p>
          <a:p>
            <a:pPr algn="ctr"/>
            <a:endParaRPr lang="sl-SI" dirty="0"/>
          </a:p>
          <a:p>
            <a:pPr algn="l"/>
            <a:r>
              <a:rPr lang="sl-SI" dirty="0" smtClean="0">
                <a:solidFill>
                  <a:srgbClr val="FFFF00"/>
                </a:solidFill>
              </a:rPr>
              <a:t>Ali bi slišali šelestenje listja, če ne bi pihal veter?</a:t>
            </a:r>
          </a:p>
          <a:p>
            <a:pPr algn="l"/>
            <a:r>
              <a:rPr lang="sl-SI" dirty="0" smtClean="0">
                <a:solidFill>
                  <a:srgbClr val="FFFF00"/>
                </a:solidFill>
              </a:rPr>
              <a:t>Ali bi slišali, da se je razbila vaza, če ne bi padla na tla?</a:t>
            </a:r>
          </a:p>
          <a:p>
            <a:endParaRPr lang="sl-SI" dirty="0"/>
          </a:p>
        </p:txBody>
      </p:sp>
      <p:pic>
        <p:nvPicPr>
          <p:cNvPr id="2050" name="Picture 2" descr="F:\Pouk na daljavo 3b\SLIKE\SPO\čutila\Nova mapa\dre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04864"/>
            <a:ext cx="2813127" cy="2408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262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836712"/>
            <a:ext cx="7851648" cy="5544616"/>
          </a:xfrm>
        </p:spPr>
        <p:txBody>
          <a:bodyPr>
            <a:normAutofit fontScale="90000"/>
          </a:bodyPr>
          <a:lstStyle/>
          <a:p>
            <a:pPr algn="l"/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 smtClean="0"/>
              <a:t/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3600" dirty="0" smtClean="0"/>
              <a:t>V zvezek napiši naslov: </a:t>
            </a:r>
            <a:r>
              <a:rPr lang="sl-SI" sz="3600" dirty="0" smtClean="0">
                <a:solidFill>
                  <a:srgbClr val="FF0000"/>
                </a:solidFill>
              </a:rPr>
              <a:t>Uho, čutilo za sluh</a:t>
            </a:r>
            <a:r>
              <a:rPr lang="sl-SI" sz="4400" dirty="0" smtClean="0">
                <a:solidFill>
                  <a:srgbClr val="FF0000"/>
                </a:solidFill>
              </a:rPr>
              <a:t/>
            </a:r>
            <a:br>
              <a:rPr lang="sl-SI" sz="4400" dirty="0" smtClean="0">
                <a:solidFill>
                  <a:srgbClr val="FF0000"/>
                </a:solidFill>
              </a:rPr>
            </a:br>
            <a:r>
              <a:rPr lang="sl-SI" sz="2800" dirty="0" smtClean="0">
                <a:solidFill>
                  <a:schemeClr val="accent3"/>
                </a:solidFill>
              </a:rPr>
              <a:t>in prepiši besedilo:</a:t>
            </a:r>
            <a:r>
              <a:rPr lang="sl-SI" sz="4400" dirty="0">
                <a:solidFill>
                  <a:srgbClr val="FF0000"/>
                </a:solidFill>
              </a:rPr>
              <a:t/>
            </a:r>
            <a:br>
              <a:rPr lang="sl-SI" sz="4400" dirty="0">
                <a:solidFill>
                  <a:srgbClr val="FF0000"/>
                </a:solidFill>
              </a:rPr>
            </a:br>
            <a:r>
              <a:rPr lang="sl-SI" sz="4400" dirty="0" smtClean="0"/>
              <a:t>Spoznali smo:</a:t>
            </a:r>
            <a:br>
              <a:rPr lang="sl-SI" sz="4400" dirty="0" smtClean="0"/>
            </a:br>
            <a:r>
              <a:rPr lang="sl-SI" sz="4400" dirty="0" smtClean="0"/>
              <a:t>1. zvok nastane, če se nekaj premika, trese, udarja. </a:t>
            </a:r>
            <a:br>
              <a:rPr lang="sl-SI" sz="4400" dirty="0" smtClean="0"/>
            </a:br>
            <a:r>
              <a:rPr lang="sl-SI" sz="4400" dirty="0" smtClean="0"/>
              <a:t>2. če vse miruje, ni zvoka.</a:t>
            </a:r>
            <a:br>
              <a:rPr lang="sl-SI" sz="4400" dirty="0" smtClean="0"/>
            </a:br>
            <a:r>
              <a:rPr lang="sl-SI" sz="4400" dirty="0" smtClean="0"/>
              <a:t>3. zvok potuje do našega ušesa po zraku.</a:t>
            </a:r>
            <a:br>
              <a:rPr lang="sl-SI" sz="4400" dirty="0" smtClean="0"/>
            </a:br>
            <a:r>
              <a:rPr lang="sl-SI" sz="4400" dirty="0" smtClean="0"/>
              <a:t>4. Zapiši: Naše uho zaznava: govor,…</a:t>
            </a:r>
            <a:r>
              <a:rPr lang="sl-SI" sz="3600" b="0" dirty="0" smtClean="0">
                <a:solidFill>
                  <a:srgbClr val="FF0000"/>
                </a:solidFill>
                <a:effectLst/>
              </a:rPr>
              <a:t>.</a:t>
            </a:r>
            <a:r>
              <a:rPr lang="sl-SI" sz="4400" dirty="0" smtClean="0"/>
              <a:t/>
            </a:r>
            <a:br>
              <a:rPr lang="sl-SI" sz="4400" dirty="0" smtClean="0"/>
            </a:b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33400" y="5733256"/>
            <a:ext cx="7854696" cy="720080"/>
          </a:xfrm>
        </p:spPr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pPr algn="l"/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914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215064" cy="2592288"/>
          </a:xfrm>
        </p:spPr>
        <p:txBody>
          <a:bodyPr>
            <a:normAutofit fontScale="90000"/>
          </a:bodyPr>
          <a:lstStyle/>
          <a:p>
            <a:pPr algn="l"/>
            <a:r>
              <a:rPr lang="sl-SI" sz="4400" dirty="0" smtClean="0"/>
              <a:t>Zvok pa lahko potuje tudi skozi druge snovi in ne samo po zraku.</a:t>
            </a:r>
            <a:br>
              <a:rPr lang="sl-SI" sz="4400" dirty="0" smtClean="0"/>
            </a:br>
            <a:r>
              <a:rPr lang="sl-SI" sz="4400" dirty="0"/>
              <a:t/>
            </a:r>
            <a:br>
              <a:rPr lang="sl-SI" sz="4400" dirty="0"/>
            </a:br>
            <a:r>
              <a:rPr lang="sl-SI" sz="3600" dirty="0" smtClean="0"/>
              <a:t>To boste preverili sami z naslednjim poskusom:</a:t>
            </a:r>
            <a:br>
              <a:rPr lang="sl-SI" sz="3600" dirty="0" smtClean="0"/>
            </a:br>
            <a:r>
              <a:rPr lang="sl-SI" sz="3600" dirty="0" smtClean="0"/>
              <a:t/>
            </a:r>
            <a:br>
              <a:rPr lang="sl-SI" sz="3600" dirty="0" smtClean="0"/>
            </a:br>
            <a:endParaRPr lang="sl-SI" sz="4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323528" y="1556792"/>
            <a:ext cx="8352928" cy="4608512"/>
          </a:xfrm>
        </p:spPr>
        <p:txBody>
          <a:bodyPr>
            <a:normAutofit lnSpcReduction="10000"/>
          </a:bodyPr>
          <a:lstStyle/>
          <a:p>
            <a:endParaRPr lang="sl-SI" b="1" dirty="0"/>
          </a:p>
          <a:p>
            <a:endParaRPr lang="sl-SI" dirty="0" smtClean="0"/>
          </a:p>
          <a:p>
            <a:pPr algn="l"/>
            <a:r>
              <a:rPr lang="sl-SI" dirty="0" smtClean="0"/>
              <a:t>Pripravi si telefon.</a:t>
            </a:r>
          </a:p>
          <a:p>
            <a:pPr algn="l"/>
            <a:r>
              <a:rPr lang="sl-SI" dirty="0" smtClean="0"/>
              <a:t>2. Zapri ga v različne posode: kartonsko škatlo,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        lonec s pokrovom,</a:t>
            </a:r>
          </a:p>
          <a:p>
            <a:pPr algn="l"/>
            <a:r>
              <a:rPr lang="sl-SI" dirty="0"/>
              <a:t> </a:t>
            </a:r>
            <a:r>
              <a:rPr lang="sl-SI" dirty="0" smtClean="0"/>
              <a:t>                                                  lesen predal,</a:t>
            </a:r>
          </a:p>
          <a:p>
            <a:pPr algn="ctr"/>
            <a:r>
              <a:rPr lang="sl-SI" dirty="0"/>
              <a:t> </a:t>
            </a:r>
            <a:r>
              <a:rPr lang="sl-SI" dirty="0" smtClean="0"/>
              <a:t>                                            steklen kozarec s pokrovom ,</a:t>
            </a:r>
          </a:p>
          <a:p>
            <a:pPr algn="ctr"/>
            <a:r>
              <a:rPr lang="sl-SI" dirty="0" smtClean="0"/>
              <a:t>                 šolsko torbo.   </a:t>
            </a:r>
          </a:p>
          <a:p>
            <a:pPr algn="l"/>
            <a:r>
              <a:rPr lang="sl-SI" dirty="0" smtClean="0"/>
              <a:t>V razpredelnico boste zapisali, kakšen zvok  prihaja iz teh posod:                                                                      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25785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004832"/>
          </a:xfrm>
        </p:spPr>
        <p:txBody>
          <a:bodyPr>
            <a:normAutofit fontScale="90000"/>
          </a:bodyPr>
          <a:lstStyle/>
          <a:p>
            <a:r>
              <a:rPr lang="sl-SI" sz="3600" dirty="0" smtClean="0"/>
              <a:t>Nadaljuj v zvezku:</a:t>
            </a:r>
            <a:br>
              <a:rPr lang="sl-SI" sz="3600" dirty="0" smtClean="0"/>
            </a:br>
            <a:r>
              <a:rPr lang="sl-SI" sz="3600" dirty="0" smtClean="0"/>
              <a:t>5. Nekatere snovi dobro prevajajo zvok, druge slabše.</a:t>
            </a:r>
            <a:br>
              <a:rPr lang="sl-SI" sz="3600" dirty="0" smtClean="0"/>
            </a:br>
            <a:r>
              <a:rPr lang="sl-SI" sz="3600" dirty="0" smtClean="0"/>
              <a:t>Nariši preglednico in označi, kako slišiš zvonjenje telefona:</a:t>
            </a:r>
            <a:endParaRPr lang="sl-SI" sz="3600" dirty="0"/>
          </a:p>
        </p:txBody>
      </p:sp>
      <p:graphicFrame>
        <p:nvGraphicFramePr>
          <p:cNvPr id="7" name="Ograda vsebin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5582204"/>
              </p:ext>
            </p:extLst>
          </p:nvPr>
        </p:nvGraphicFramePr>
        <p:xfrm>
          <a:off x="457200" y="2852935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posoda: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glasno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tiho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komaj</a:t>
                      </a:r>
                      <a:r>
                        <a:rPr lang="sl-SI" baseline="0" dirty="0" smtClean="0"/>
                        <a:t> slišno</a:t>
                      </a:r>
                      <a:endParaRPr lang="sl-SI" dirty="0"/>
                    </a:p>
                  </a:txBody>
                  <a:tcPr/>
                </a:tc>
              </a:tr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kartonska škatla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šolska torba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steklen kozarec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predal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</a:tr>
              <a:tr h="217878">
                <a:tc>
                  <a:txBody>
                    <a:bodyPr/>
                    <a:lstStyle/>
                    <a:p>
                      <a:r>
                        <a:rPr lang="sl-SI" dirty="0" smtClean="0"/>
                        <a:t>lonec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21843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tek">
  <a:themeElements>
    <a:clrScheme name="Pot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ot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t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199</Words>
  <Application>Microsoft Office PowerPoint</Application>
  <PresentationFormat>Diaprojekcija na zaslonu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Potek</vt:lpstr>
      <vt:lpstr>UHO – ČUTILO ZA SLUH učbenik,stran36 in 37   </vt:lpstr>
      <vt:lpstr>Kako pride zvok do našega ušesa?   </vt:lpstr>
      <vt:lpstr>Zakaj slišimo šelestenje listja v krošnji?  </vt:lpstr>
      <vt:lpstr>             V zvezek napiši naslov: Uho, čutilo za sluh in prepiši besedilo: Spoznali smo: 1. zvok nastane, če se nekaj premika, trese, udarja.  2. če vse miruje, ni zvoka. 3. zvok potuje do našega ušesa po zraku. 4. Zapiši: Naše uho zaznava: govor,…. </vt:lpstr>
      <vt:lpstr>Zvok pa lahko potuje tudi skozi druge snovi in ne samo po zraku.  To boste preverili sami z naslednjim poskusom:  </vt:lpstr>
      <vt:lpstr>Nadaljuj v zvezku: 5. Nekatere snovi dobro prevajajo zvok, druge slabše. Nariši preglednico in označi, kako slišiš zvonjenje telefona: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UHO – ČUTILO ZA SLUH</dc:title>
  <dc:creator>Terezija Audic</dc:creator>
  <cp:lastModifiedBy>Terezija Audic</cp:lastModifiedBy>
  <cp:revision>17</cp:revision>
  <dcterms:created xsi:type="dcterms:W3CDTF">2021-01-19T08:05:34Z</dcterms:created>
  <dcterms:modified xsi:type="dcterms:W3CDTF">2021-01-19T11:00:07Z</dcterms:modified>
</cp:coreProperties>
</file>