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29A9-9846-4535-9708-123A373CBC38}" type="datetimeFigureOut">
              <a:rPr lang="sl-SI" smtClean="0"/>
              <a:t>3. 12. 2019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66FD-0F9D-4273-9B5A-74541F6B9E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549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29A9-9846-4535-9708-123A373CBC38}" type="datetimeFigureOut">
              <a:rPr lang="sl-SI" smtClean="0"/>
              <a:t>3. 12. 2019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66FD-0F9D-4273-9B5A-74541F6B9E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747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29A9-9846-4535-9708-123A373CBC38}" type="datetimeFigureOut">
              <a:rPr lang="sl-SI" smtClean="0"/>
              <a:t>3. 12. 2019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66FD-0F9D-4273-9B5A-74541F6B9E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672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29A9-9846-4535-9708-123A373CBC38}" type="datetimeFigureOut">
              <a:rPr lang="sl-SI" smtClean="0"/>
              <a:t>3. 12. 2019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66FD-0F9D-4273-9B5A-74541F6B9E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071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29A9-9846-4535-9708-123A373CBC38}" type="datetimeFigureOut">
              <a:rPr lang="sl-SI" smtClean="0"/>
              <a:t>3. 12. 2019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66FD-0F9D-4273-9B5A-74541F6B9E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571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29A9-9846-4535-9708-123A373CBC38}" type="datetimeFigureOut">
              <a:rPr lang="sl-SI" smtClean="0"/>
              <a:t>3. 12. 2019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66FD-0F9D-4273-9B5A-74541F6B9E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783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29A9-9846-4535-9708-123A373CBC38}" type="datetimeFigureOut">
              <a:rPr lang="sl-SI" smtClean="0"/>
              <a:t>3. 12. 2019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66FD-0F9D-4273-9B5A-74541F6B9E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996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29A9-9846-4535-9708-123A373CBC38}" type="datetimeFigureOut">
              <a:rPr lang="sl-SI" smtClean="0"/>
              <a:t>3. 12. 2019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66FD-0F9D-4273-9B5A-74541F6B9E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059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29A9-9846-4535-9708-123A373CBC38}" type="datetimeFigureOut">
              <a:rPr lang="sl-SI" smtClean="0"/>
              <a:t>3. 12. 2019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66FD-0F9D-4273-9B5A-74541F6B9E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299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29A9-9846-4535-9708-123A373CBC38}" type="datetimeFigureOut">
              <a:rPr lang="sl-SI" smtClean="0"/>
              <a:t>3. 12. 2019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66FD-0F9D-4273-9B5A-74541F6B9E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905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29A9-9846-4535-9708-123A373CBC38}" type="datetimeFigureOut">
              <a:rPr lang="sl-SI" smtClean="0"/>
              <a:t>3. 12. 2019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66FD-0F9D-4273-9B5A-74541F6B9E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747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529A9-9846-4535-9708-123A373CBC38}" type="datetimeFigureOut">
              <a:rPr lang="sl-SI" smtClean="0"/>
              <a:t>3. 12. 2019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B66FD-0F9D-4273-9B5A-74541F6B9E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779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37363"/>
          </a:xfrm>
        </p:spPr>
        <p:txBody>
          <a:bodyPr/>
          <a:lstStyle/>
          <a:p>
            <a:r>
              <a:rPr lang="sl-SI" dirty="0" smtClean="0"/>
              <a:t>FRANCE PREŠEREN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89" y="2159726"/>
            <a:ext cx="2971256" cy="447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DOM</a:t>
            </a:r>
            <a:endParaRPr lang="sl-SI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80" y="1487303"/>
            <a:ext cx="5806440" cy="4195153"/>
          </a:xfrm>
        </p:spPr>
      </p:pic>
    </p:spTree>
    <p:extLst>
      <p:ext uri="{BB962C8B-B14F-4D97-AF65-F5344CB8AC3E}">
        <p14:creationId xmlns:p14="http://schemas.microsoft.com/office/powerpoint/2010/main" val="255270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NEKOČ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144" y="1825625"/>
            <a:ext cx="6785712" cy="4351338"/>
          </a:xfrm>
        </p:spPr>
      </p:pic>
    </p:spTree>
    <p:extLst>
      <p:ext uri="{BB962C8B-B14F-4D97-AF65-F5344CB8AC3E}">
        <p14:creationId xmlns:p14="http://schemas.microsoft.com/office/powerpoint/2010/main" val="30557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NJEGOVA LJUBEZEN</a:t>
            </a:r>
            <a:endParaRPr lang="sl-SI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05" y="1825625"/>
            <a:ext cx="9373990" cy="4351338"/>
          </a:xfrm>
        </p:spPr>
      </p:pic>
    </p:spTree>
    <p:extLst>
      <p:ext uri="{BB962C8B-B14F-4D97-AF65-F5344CB8AC3E}">
        <p14:creationId xmlns:p14="http://schemas.microsoft.com/office/powerpoint/2010/main" val="19354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SPOMENIK V LJUBLJANI</a:t>
            </a:r>
            <a:endParaRPr lang="sl-SI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364" y="1416321"/>
            <a:ext cx="3887271" cy="5183029"/>
          </a:xfrm>
        </p:spPr>
      </p:pic>
    </p:spTree>
    <p:extLst>
      <p:ext uri="{BB962C8B-B14F-4D97-AF65-F5344CB8AC3E}">
        <p14:creationId xmlns:p14="http://schemas.microsoft.com/office/powerpoint/2010/main" val="15438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NJEGOVA SESTRA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53" y="1364071"/>
            <a:ext cx="4037947" cy="5052228"/>
          </a:xfrm>
        </p:spPr>
      </p:pic>
    </p:spTree>
    <p:extLst>
      <p:ext uri="{BB962C8B-B14F-4D97-AF65-F5344CB8AC3E}">
        <p14:creationId xmlns:p14="http://schemas.microsoft.com/office/powerpoint/2010/main" val="8248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</Words>
  <Application>Microsoft Office PowerPoint</Application>
  <PresentationFormat>Širokozaslonsko</PresentationFormat>
  <Paragraphs>6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FRANCE PREŠEREN</vt:lpstr>
      <vt:lpstr>DOM</vt:lpstr>
      <vt:lpstr>NEKOČ</vt:lpstr>
      <vt:lpstr>NJEGOVA LJUBEZEN</vt:lpstr>
      <vt:lpstr>SPOMENIK V LJUBLJANI</vt:lpstr>
      <vt:lpstr>NJEGOVA SESTRA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 PREŠEREN</dc:title>
  <dc:creator>Šola</dc:creator>
  <cp:lastModifiedBy>Šola</cp:lastModifiedBy>
  <cp:revision>1</cp:revision>
  <dcterms:created xsi:type="dcterms:W3CDTF">2019-12-03T07:22:26Z</dcterms:created>
  <dcterms:modified xsi:type="dcterms:W3CDTF">2019-12-03T08:31:56Z</dcterms:modified>
</cp:coreProperties>
</file>